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66" r:id="rId3"/>
    <p:sldId id="300" r:id="rId4"/>
    <p:sldId id="304" r:id="rId5"/>
    <p:sldId id="279" r:id="rId6"/>
    <p:sldId id="273" r:id="rId7"/>
    <p:sldId id="260" r:id="rId8"/>
    <p:sldId id="257" r:id="rId9"/>
    <p:sldId id="303" r:id="rId10"/>
    <p:sldId id="284" r:id="rId11"/>
    <p:sldId id="298" r:id="rId12"/>
    <p:sldId id="299" r:id="rId13"/>
    <p:sldId id="301" r:id="rId14"/>
    <p:sldId id="302" r:id="rId15"/>
    <p:sldId id="297" r:id="rId16"/>
    <p:sldId id="291" r:id="rId17"/>
    <p:sldId id="276" r:id="rId18"/>
    <p:sldId id="296" r:id="rId19"/>
    <p:sldId id="290" r:id="rId20"/>
    <p:sldId id="285" r:id="rId21"/>
    <p:sldId id="286" r:id="rId22"/>
    <p:sldId id="282" r:id="rId23"/>
    <p:sldId id="283" r:id="rId2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1908E2-6313-42D1-BEDB-705D28496F88}" v="122" dt="2025-04-20T14:05:25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.cookson steve.cookson" userId="2d0a728d9835d0d9" providerId="LiveId" clId="{C1099417-76FE-5440-9C23-595DF24A445D}"/>
    <pc:docChg chg="modSld">
      <pc:chgData name="steve.cookson steve.cookson" userId="2d0a728d9835d0d9" providerId="LiveId" clId="{C1099417-76FE-5440-9C23-595DF24A445D}" dt="2025-04-10T13:43:19.987" v="0" actId="1076"/>
      <pc:docMkLst>
        <pc:docMk/>
      </pc:docMkLst>
      <pc:sldChg chg="modSp">
        <pc:chgData name="steve.cookson steve.cookson" userId="2d0a728d9835d0d9" providerId="LiveId" clId="{C1099417-76FE-5440-9C23-595DF24A445D}" dt="2025-04-10T13:43:19.987" v="0" actId="1076"/>
        <pc:sldMkLst>
          <pc:docMk/>
          <pc:sldMk cId="109857222" sldId="256"/>
        </pc:sldMkLst>
        <pc:picChg chg="mod">
          <ac:chgData name="steve.cookson steve.cookson" userId="2d0a728d9835d0d9" providerId="LiveId" clId="{C1099417-76FE-5440-9C23-595DF24A445D}" dt="2025-04-10T13:43:19.987" v="0" actId="1076"/>
          <ac:picMkLst>
            <pc:docMk/>
            <pc:sldMk cId="109857222" sldId="256"/>
            <ac:picMk id="4" creationId="{53467D76-464A-C48E-EEAA-6928792BE153}"/>
          </ac:picMkLst>
        </pc:picChg>
      </pc:sldChg>
    </pc:docChg>
  </pc:docChgLst>
  <pc:docChgLst>
    <pc:chgData name="steve.cookson steve.cookson" userId="2d0a728d9835d0d9" providerId="Windows Live" clId="Web-{408C66AD-2CCC-4E1A-96A5-44FF25EBE536}"/>
    <pc:docChg chg="addSld delSld modSld sldOrd">
      <pc:chgData name="steve.cookson steve.cookson" userId="2d0a728d9835d0d9" providerId="Windows Live" clId="Web-{408C66AD-2CCC-4E1A-96A5-44FF25EBE536}" dt="2025-04-10T13:54:27.406" v="1271"/>
      <pc:docMkLst>
        <pc:docMk/>
      </pc:docMkLst>
      <pc:sldChg chg="addSp delSp modSp">
        <pc:chgData name="steve.cookson steve.cookson" userId="2d0a728d9835d0d9" providerId="Windows Live" clId="Web-{408C66AD-2CCC-4E1A-96A5-44FF25EBE536}" dt="2025-04-10T13:47:08.110" v="1265"/>
        <pc:sldMkLst>
          <pc:docMk/>
          <pc:sldMk cId="109857222" sldId="256"/>
        </pc:sldMkLst>
        <pc:spChg chg="mod">
          <ac:chgData name="steve.cookson steve.cookson" userId="2d0a728d9835d0d9" providerId="Windows Live" clId="Web-{408C66AD-2CCC-4E1A-96A5-44FF25EBE536}" dt="2025-04-10T10:30:35.358" v="780" actId="20577"/>
          <ac:spMkLst>
            <pc:docMk/>
            <pc:sldMk cId="109857222" sldId="256"/>
            <ac:spMk id="2" creationId="{00000000-0000-0000-0000-000000000000}"/>
          </ac:spMkLst>
        </pc:spChg>
        <pc:picChg chg="add del">
          <ac:chgData name="steve.cookson steve.cookson" userId="2d0a728d9835d0d9" providerId="Windows Live" clId="Web-{408C66AD-2CCC-4E1A-96A5-44FF25EBE536}" dt="2025-04-10T13:47:08.110" v="1265"/>
          <ac:picMkLst>
            <pc:docMk/>
            <pc:sldMk cId="109857222" sldId="256"/>
            <ac:picMk id="3" creationId="{EE85AEF7-4B7E-DA03-394A-3B104334C879}"/>
          </ac:picMkLst>
        </pc:picChg>
      </pc:sldChg>
      <pc:sldChg chg="modSp add del">
        <pc:chgData name="steve.cookson steve.cookson" userId="2d0a728d9835d0d9" providerId="Windows Live" clId="Web-{408C66AD-2CCC-4E1A-96A5-44FF25EBE536}" dt="2025-04-10T11:49:51.473" v="912" actId="20577"/>
        <pc:sldMkLst>
          <pc:docMk/>
          <pc:sldMk cId="1757689256" sldId="257"/>
        </pc:sldMkLst>
        <pc:spChg chg="mod">
          <ac:chgData name="steve.cookson steve.cookson" userId="2d0a728d9835d0d9" providerId="Windows Live" clId="Web-{408C66AD-2CCC-4E1A-96A5-44FF25EBE536}" dt="2025-04-10T11:49:51.473" v="912" actId="20577"/>
          <ac:spMkLst>
            <pc:docMk/>
            <pc:sldMk cId="1757689256" sldId="257"/>
            <ac:spMk id="2" creationId="{A8EC1EAE-844F-181F-765F-62909B814134}"/>
          </ac:spMkLst>
        </pc:spChg>
      </pc:sldChg>
      <pc:sldChg chg="del">
        <pc:chgData name="steve.cookson steve.cookson" userId="2d0a728d9835d0d9" providerId="Windows Live" clId="Web-{408C66AD-2CCC-4E1A-96A5-44FF25EBE536}" dt="2025-04-10T09:25:19.865" v="44"/>
        <pc:sldMkLst>
          <pc:docMk/>
          <pc:sldMk cId="2895453494" sldId="258"/>
        </pc:sldMkLst>
      </pc:sldChg>
      <pc:sldChg chg="del">
        <pc:chgData name="steve.cookson steve.cookson" userId="2d0a728d9835d0d9" providerId="Windows Live" clId="Web-{408C66AD-2CCC-4E1A-96A5-44FF25EBE536}" dt="2025-04-10T09:23:24.252" v="37"/>
        <pc:sldMkLst>
          <pc:docMk/>
          <pc:sldMk cId="1754064060" sldId="259"/>
        </pc:sldMkLst>
      </pc:sldChg>
      <pc:sldChg chg="modSp add del">
        <pc:chgData name="steve.cookson steve.cookson" userId="2d0a728d9835d0d9" providerId="Windows Live" clId="Web-{408C66AD-2CCC-4E1A-96A5-44FF25EBE536}" dt="2025-04-10T11:49:45.410" v="911" actId="20577"/>
        <pc:sldMkLst>
          <pc:docMk/>
          <pc:sldMk cId="1111726296" sldId="260"/>
        </pc:sldMkLst>
        <pc:spChg chg="mod">
          <ac:chgData name="steve.cookson steve.cookson" userId="2d0a728d9835d0d9" providerId="Windows Live" clId="Web-{408C66AD-2CCC-4E1A-96A5-44FF25EBE536}" dt="2025-04-10T11:49:45.410" v="911" actId="20577"/>
          <ac:spMkLst>
            <pc:docMk/>
            <pc:sldMk cId="1111726296" sldId="260"/>
            <ac:spMk id="2" creationId="{FAED6670-1272-BC4D-18FD-1D82043001E6}"/>
          </ac:spMkLst>
        </pc:spChg>
      </pc:sldChg>
      <pc:sldChg chg="del">
        <pc:chgData name="steve.cookson steve.cookson" userId="2d0a728d9835d0d9" providerId="Windows Live" clId="Web-{408C66AD-2CCC-4E1A-96A5-44FF25EBE536}" dt="2025-04-10T09:23:27.190" v="38"/>
        <pc:sldMkLst>
          <pc:docMk/>
          <pc:sldMk cId="130437269" sldId="263"/>
        </pc:sldMkLst>
      </pc:sldChg>
      <pc:sldChg chg="del">
        <pc:chgData name="steve.cookson steve.cookson" userId="2d0a728d9835d0d9" providerId="Windows Live" clId="Web-{408C66AD-2CCC-4E1A-96A5-44FF25EBE536}" dt="2025-04-10T09:23:56.159" v="39"/>
        <pc:sldMkLst>
          <pc:docMk/>
          <pc:sldMk cId="4238571009" sldId="264"/>
        </pc:sldMkLst>
      </pc:sldChg>
      <pc:sldChg chg="del">
        <pc:chgData name="steve.cookson steve.cookson" userId="2d0a728d9835d0d9" providerId="Windows Live" clId="Web-{408C66AD-2CCC-4E1A-96A5-44FF25EBE536}" dt="2025-04-10T12:32:37.162" v="1138"/>
        <pc:sldMkLst>
          <pc:docMk/>
          <pc:sldMk cId="3388349932" sldId="265"/>
        </pc:sldMkLst>
      </pc:sldChg>
      <pc:sldChg chg="modSp ord">
        <pc:chgData name="steve.cookson steve.cookson" userId="2d0a728d9835d0d9" providerId="Windows Live" clId="Web-{408C66AD-2CCC-4E1A-96A5-44FF25EBE536}" dt="2025-04-10T11:48:12.986" v="878" actId="20577"/>
        <pc:sldMkLst>
          <pc:docMk/>
          <pc:sldMk cId="426769109" sldId="266"/>
        </pc:sldMkLst>
        <pc:spChg chg="mod">
          <ac:chgData name="steve.cookson steve.cookson" userId="2d0a728d9835d0d9" providerId="Windows Live" clId="Web-{408C66AD-2CCC-4E1A-96A5-44FF25EBE536}" dt="2025-04-10T10:10:51.421" v="622" actId="20577"/>
          <ac:spMkLst>
            <pc:docMk/>
            <pc:sldMk cId="426769109" sldId="266"/>
            <ac:spMk id="2" creationId="{0649EAA6-41C3-CEE8-C6C7-195B7C1EC7FF}"/>
          </ac:spMkLst>
        </pc:spChg>
        <pc:spChg chg="mod">
          <ac:chgData name="steve.cookson steve.cookson" userId="2d0a728d9835d0d9" providerId="Windows Live" clId="Web-{408C66AD-2CCC-4E1A-96A5-44FF25EBE536}" dt="2025-04-10T11:48:12.986" v="878" actId="20577"/>
          <ac:spMkLst>
            <pc:docMk/>
            <pc:sldMk cId="426769109" sldId="266"/>
            <ac:spMk id="3" creationId="{6D5F2DC2-BAEC-D027-B37B-C9E34DC057BA}"/>
          </ac:spMkLst>
        </pc:spChg>
      </pc:sldChg>
      <pc:sldChg chg="addSp delSp del">
        <pc:chgData name="steve.cookson steve.cookson" userId="2d0a728d9835d0d9" providerId="Windows Live" clId="Web-{408C66AD-2CCC-4E1A-96A5-44FF25EBE536}" dt="2025-04-10T12:32:37.162" v="1137"/>
        <pc:sldMkLst>
          <pc:docMk/>
          <pc:sldMk cId="4206198035" sldId="270"/>
        </pc:sldMkLst>
        <pc:picChg chg="add del">
          <ac:chgData name="steve.cookson steve.cookson" userId="2d0a728d9835d0d9" providerId="Windows Live" clId="Web-{408C66AD-2CCC-4E1A-96A5-44FF25EBE536}" dt="2025-04-10T12:12:29.530" v="914"/>
          <ac:picMkLst>
            <pc:docMk/>
            <pc:sldMk cId="4206198035" sldId="270"/>
            <ac:picMk id="5" creationId="{80065EBA-4BD3-4889-83B9-E53537D2272E}"/>
          </ac:picMkLst>
        </pc:picChg>
      </pc:sldChg>
      <pc:sldChg chg="del">
        <pc:chgData name="steve.cookson steve.cookson" userId="2d0a728d9835d0d9" providerId="Windows Live" clId="Web-{408C66AD-2CCC-4E1A-96A5-44FF25EBE536}" dt="2025-04-10T09:25:32.209" v="45"/>
        <pc:sldMkLst>
          <pc:docMk/>
          <pc:sldMk cId="391965720" sldId="271"/>
        </pc:sldMkLst>
      </pc:sldChg>
      <pc:sldChg chg="del">
        <pc:chgData name="steve.cookson steve.cookson" userId="2d0a728d9835d0d9" providerId="Windows Live" clId="Web-{408C66AD-2CCC-4E1A-96A5-44FF25EBE536}" dt="2025-04-10T09:25:36.803" v="47"/>
        <pc:sldMkLst>
          <pc:docMk/>
          <pc:sldMk cId="4147699714" sldId="272"/>
        </pc:sldMkLst>
      </pc:sldChg>
      <pc:sldChg chg="addSp delSp modSp ord">
        <pc:chgData name="steve.cookson steve.cookson" userId="2d0a728d9835d0d9" providerId="Windows Live" clId="Web-{408C66AD-2CCC-4E1A-96A5-44FF25EBE536}" dt="2025-04-10T12:48:05.195" v="1252"/>
        <pc:sldMkLst>
          <pc:docMk/>
          <pc:sldMk cId="254580965" sldId="273"/>
        </pc:sldMkLst>
        <pc:spChg chg="mod">
          <ac:chgData name="steve.cookson steve.cookson" userId="2d0a728d9835d0d9" providerId="Windows Live" clId="Web-{408C66AD-2CCC-4E1A-96A5-44FF25EBE536}" dt="2025-04-10T12:48:01.773" v="1251" actId="20577"/>
          <ac:spMkLst>
            <pc:docMk/>
            <pc:sldMk cId="254580965" sldId="273"/>
            <ac:spMk id="2" creationId="{F5963BE5-DC9A-E36F-1A17-5DEDD51B6DE9}"/>
          </ac:spMkLst>
        </pc:spChg>
        <pc:spChg chg="add mod">
          <ac:chgData name="steve.cookson steve.cookson" userId="2d0a728d9835d0d9" providerId="Windows Live" clId="Web-{408C66AD-2CCC-4E1A-96A5-44FF25EBE536}" dt="2025-04-10T12:48:05.195" v="1252"/>
          <ac:spMkLst>
            <pc:docMk/>
            <pc:sldMk cId="254580965" sldId="273"/>
            <ac:spMk id="5" creationId="{E32AA275-E4F3-2CAA-C4E5-416D310FACD2}"/>
          </ac:spMkLst>
        </pc:spChg>
        <pc:spChg chg="del">
          <ac:chgData name="steve.cookson steve.cookson" userId="2d0a728d9835d0d9" providerId="Windows Live" clId="Web-{408C66AD-2CCC-4E1A-96A5-44FF25EBE536}" dt="2025-04-10T12:48:05.195" v="1252"/>
          <ac:spMkLst>
            <pc:docMk/>
            <pc:sldMk cId="254580965" sldId="273"/>
            <ac:spMk id="20" creationId="{0FE98FD5-F74E-0B83-0873-D8EAB9E09315}"/>
          </ac:spMkLst>
        </pc:spChg>
      </pc:sldChg>
      <pc:sldChg chg="del">
        <pc:chgData name="steve.cookson steve.cookson" userId="2d0a728d9835d0d9" providerId="Windows Live" clId="Web-{408C66AD-2CCC-4E1A-96A5-44FF25EBE536}" dt="2025-04-10T09:25:42.459" v="48"/>
        <pc:sldMkLst>
          <pc:docMk/>
          <pc:sldMk cId="4225346187" sldId="274"/>
        </pc:sldMkLst>
      </pc:sldChg>
      <pc:sldChg chg="addSp delSp modSp del">
        <pc:chgData name="steve.cookson steve.cookson" userId="2d0a728d9835d0d9" providerId="Windows Live" clId="Web-{408C66AD-2CCC-4E1A-96A5-44FF25EBE536}" dt="2025-04-10T12:44:04.019" v="1222"/>
        <pc:sldMkLst>
          <pc:docMk/>
          <pc:sldMk cId="484301625" sldId="275"/>
        </pc:sldMkLst>
        <pc:spChg chg="add del mod">
          <ac:chgData name="steve.cookson steve.cookson" userId="2d0a728d9835d0d9" providerId="Windows Live" clId="Web-{408C66AD-2CCC-4E1A-96A5-44FF25EBE536}" dt="2025-04-10T12:40:55.687" v="1194"/>
          <ac:spMkLst>
            <pc:docMk/>
            <pc:sldMk cId="484301625" sldId="275"/>
            <ac:spMk id="5" creationId="{0C610267-A355-BD49-DE85-897F1139BAAA}"/>
          </ac:spMkLst>
        </pc:spChg>
        <pc:picChg chg="add del">
          <ac:chgData name="steve.cookson steve.cookson" userId="2d0a728d9835d0d9" providerId="Windows Live" clId="Web-{408C66AD-2CCC-4E1A-96A5-44FF25EBE536}" dt="2025-04-10T12:40:55.687" v="1194"/>
          <ac:picMkLst>
            <pc:docMk/>
            <pc:sldMk cId="484301625" sldId="275"/>
            <ac:picMk id="4" creationId="{1179D1FE-CA4D-5223-5472-493C680F659C}"/>
          </ac:picMkLst>
        </pc:picChg>
      </pc:sldChg>
      <pc:sldChg chg="modSp">
        <pc:chgData name="steve.cookson steve.cookson" userId="2d0a728d9835d0d9" providerId="Windows Live" clId="Web-{408C66AD-2CCC-4E1A-96A5-44FF25EBE536}" dt="2025-04-10T10:43:10.096" v="821" actId="14100"/>
        <pc:sldMkLst>
          <pc:docMk/>
          <pc:sldMk cId="46972999" sldId="276"/>
        </pc:sldMkLst>
        <pc:spChg chg="mod">
          <ac:chgData name="steve.cookson steve.cookson" userId="2d0a728d9835d0d9" providerId="Windows Live" clId="Web-{408C66AD-2CCC-4E1A-96A5-44FF25EBE536}" dt="2025-04-10T10:43:10.096" v="821" actId="14100"/>
          <ac:spMkLst>
            <pc:docMk/>
            <pc:sldMk cId="46972999" sldId="276"/>
            <ac:spMk id="2" creationId="{7FE1FBF1-5F7B-FA29-FFD4-93186C134259}"/>
          </ac:spMkLst>
        </pc:spChg>
      </pc:sldChg>
      <pc:sldChg chg="del">
        <pc:chgData name="steve.cookson steve.cookson" userId="2d0a728d9835d0d9" providerId="Windows Live" clId="Web-{408C66AD-2CCC-4E1A-96A5-44FF25EBE536}" dt="2025-04-10T09:25:02.833" v="40"/>
        <pc:sldMkLst>
          <pc:docMk/>
          <pc:sldMk cId="4268337943" sldId="277"/>
        </pc:sldMkLst>
      </pc:sldChg>
      <pc:sldChg chg="modSp ord">
        <pc:chgData name="steve.cookson steve.cookson" userId="2d0a728d9835d0d9" providerId="Windows Live" clId="Web-{408C66AD-2CCC-4E1A-96A5-44FF25EBE536}" dt="2025-04-10T12:47:16.616" v="1247"/>
        <pc:sldMkLst>
          <pc:docMk/>
          <pc:sldMk cId="311717764" sldId="279"/>
        </pc:sldMkLst>
        <pc:spChg chg="mod">
          <ac:chgData name="steve.cookson steve.cookson" userId="2d0a728d9835d0d9" providerId="Windows Live" clId="Web-{408C66AD-2CCC-4E1A-96A5-44FF25EBE536}" dt="2025-04-10T12:45:48.146" v="1246" actId="20577"/>
          <ac:spMkLst>
            <pc:docMk/>
            <pc:sldMk cId="311717764" sldId="279"/>
            <ac:spMk id="2" creationId="{8B47D5A1-0088-60BB-BC8D-DBC928CA59DD}"/>
          </ac:spMkLst>
        </pc:spChg>
        <pc:spChg chg="mod">
          <ac:chgData name="steve.cookson steve.cookson" userId="2d0a728d9835d0d9" providerId="Windows Live" clId="Web-{408C66AD-2CCC-4E1A-96A5-44FF25EBE536}" dt="2025-04-10T12:45:06.114" v="1235" actId="20577"/>
          <ac:spMkLst>
            <pc:docMk/>
            <pc:sldMk cId="311717764" sldId="279"/>
            <ac:spMk id="52" creationId="{7C1F23BD-C72D-706B-A675-7D998054DDC4}"/>
          </ac:spMkLst>
        </pc:spChg>
      </pc:sldChg>
      <pc:sldChg chg="del">
        <pc:chgData name="steve.cookson steve.cookson" userId="2d0a728d9835d0d9" providerId="Windows Live" clId="Web-{408C66AD-2CCC-4E1A-96A5-44FF25EBE536}" dt="2025-04-10T09:25:13.740" v="43"/>
        <pc:sldMkLst>
          <pc:docMk/>
          <pc:sldMk cId="122466258" sldId="280"/>
        </pc:sldMkLst>
      </pc:sldChg>
      <pc:sldChg chg="del">
        <pc:chgData name="steve.cookson steve.cookson" userId="2d0a728d9835d0d9" providerId="Windows Live" clId="Web-{408C66AD-2CCC-4E1A-96A5-44FF25EBE536}" dt="2025-04-10T09:25:45.725" v="49"/>
        <pc:sldMkLst>
          <pc:docMk/>
          <pc:sldMk cId="2564785269" sldId="281"/>
        </pc:sldMkLst>
      </pc:sldChg>
      <pc:sldChg chg="modSp">
        <pc:chgData name="steve.cookson steve.cookson" userId="2d0a728d9835d0d9" providerId="Windows Live" clId="Web-{408C66AD-2CCC-4E1A-96A5-44FF25EBE536}" dt="2025-04-10T12:38:14.325" v="1178" actId="20577"/>
        <pc:sldMkLst>
          <pc:docMk/>
          <pc:sldMk cId="507405339" sldId="282"/>
        </pc:sldMkLst>
        <pc:spChg chg="mod">
          <ac:chgData name="steve.cookson steve.cookson" userId="2d0a728d9835d0d9" providerId="Windows Live" clId="Web-{408C66AD-2CCC-4E1A-96A5-44FF25EBE536}" dt="2025-04-10T12:38:14.325" v="1178" actId="20577"/>
          <ac:spMkLst>
            <pc:docMk/>
            <pc:sldMk cId="507405339" sldId="282"/>
            <ac:spMk id="3" creationId="{82E61CFF-8B38-E84A-E028-56D4AD46A765}"/>
          </ac:spMkLst>
        </pc:spChg>
      </pc:sldChg>
      <pc:sldChg chg="modSp add del">
        <pc:chgData name="steve.cookson steve.cookson" userId="2d0a728d9835d0d9" providerId="Windows Live" clId="Web-{408C66AD-2CCC-4E1A-96A5-44FF25EBE536}" dt="2025-04-10T12:33:18.038" v="1141" actId="20577"/>
        <pc:sldMkLst>
          <pc:docMk/>
          <pc:sldMk cId="692084528" sldId="284"/>
        </pc:sldMkLst>
        <pc:spChg chg="mod">
          <ac:chgData name="steve.cookson steve.cookson" userId="2d0a728d9835d0d9" providerId="Windows Live" clId="Web-{408C66AD-2CCC-4E1A-96A5-44FF25EBE536}" dt="2025-04-10T12:33:18.038" v="1141" actId="20577"/>
          <ac:spMkLst>
            <pc:docMk/>
            <pc:sldMk cId="692084528" sldId="284"/>
            <ac:spMk id="3" creationId="{71CA78E1-E065-2E4C-6D10-25C99792C37C}"/>
          </ac:spMkLst>
        </pc:spChg>
      </pc:sldChg>
      <pc:sldChg chg="modSp">
        <pc:chgData name="steve.cookson steve.cookson" userId="2d0a728d9835d0d9" providerId="Windows Live" clId="Web-{408C66AD-2CCC-4E1A-96A5-44FF25EBE536}" dt="2025-04-10T12:40:02.592" v="1191" actId="20577"/>
        <pc:sldMkLst>
          <pc:docMk/>
          <pc:sldMk cId="3974592388" sldId="285"/>
        </pc:sldMkLst>
        <pc:spChg chg="mod">
          <ac:chgData name="steve.cookson steve.cookson" userId="2d0a728d9835d0d9" providerId="Windows Live" clId="Web-{408C66AD-2CCC-4E1A-96A5-44FF25EBE536}" dt="2025-04-10T12:40:02.592" v="1191" actId="20577"/>
          <ac:spMkLst>
            <pc:docMk/>
            <pc:sldMk cId="3974592388" sldId="285"/>
            <ac:spMk id="3" creationId="{AB9D8B12-6F6A-83AF-F861-AF7068BBEEAA}"/>
          </ac:spMkLst>
        </pc:spChg>
      </pc:sldChg>
      <pc:sldChg chg="del">
        <pc:chgData name="steve.cookson steve.cookson" userId="2d0a728d9835d0d9" providerId="Windows Live" clId="Web-{408C66AD-2CCC-4E1A-96A5-44FF25EBE536}" dt="2025-04-10T10:42:42.143" v="806"/>
        <pc:sldMkLst>
          <pc:docMk/>
          <pc:sldMk cId="655409582" sldId="288"/>
        </pc:sldMkLst>
      </pc:sldChg>
      <pc:sldChg chg="del">
        <pc:chgData name="steve.cookson steve.cookson" userId="2d0a728d9835d0d9" providerId="Windows Live" clId="Web-{408C66AD-2CCC-4E1A-96A5-44FF25EBE536}" dt="2025-04-10T09:25:34.615" v="46"/>
        <pc:sldMkLst>
          <pc:docMk/>
          <pc:sldMk cId="168396935" sldId="289"/>
        </pc:sldMkLst>
      </pc:sldChg>
      <pc:sldChg chg="addSp delSp modSp mod ord setBg modClrScheme chgLayout">
        <pc:chgData name="steve.cookson steve.cookson" userId="2d0a728d9835d0d9" providerId="Windows Live" clId="Web-{408C66AD-2CCC-4E1A-96A5-44FF25EBE536}" dt="2025-04-10T12:44:21.535" v="1231" actId="14100"/>
        <pc:sldMkLst>
          <pc:docMk/>
          <pc:sldMk cId="4160673301" sldId="291"/>
        </pc:sldMkLst>
        <pc:spChg chg="mod ord">
          <ac:chgData name="steve.cookson steve.cookson" userId="2d0a728d9835d0d9" providerId="Windows Live" clId="Web-{408C66AD-2CCC-4E1A-96A5-44FF25EBE536}" dt="2025-04-10T12:43:43.831" v="1220"/>
          <ac:spMkLst>
            <pc:docMk/>
            <pc:sldMk cId="4160673301" sldId="291"/>
            <ac:spMk id="2" creationId="{7499DBE5-D172-6098-1E9F-9AB89D23D852}"/>
          </ac:spMkLst>
        </pc:spChg>
        <pc:spChg chg="mod ord">
          <ac:chgData name="steve.cookson steve.cookson" userId="2d0a728d9835d0d9" providerId="Windows Live" clId="Web-{408C66AD-2CCC-4E1A-96A5-44FF25EBE536}" dt="2025-04-10T12:43:43.831" v="1220"/>
          <ac:spMkLst>
            <pc:docMk/>
            <pc:sldMk cId="4160673301" sldId="291"/>
            <ac:spMk id="3" creationId="{A11D62D5-5599-CE18-6A91-7D318EEC0BDE}"/>
          </ac:spMkLst>
        </pc:spChg>
        <pc:spChg chg="add del mod ord">
          <ac:chgData name="steve.cookson steve.cookson" userId="2d0a728d9835d0d9" providerId="Windows Live" clId="Web-{408C66AD-2CCC-4E1A-96A5-44FF25EBE536}" dt="2025-04-10T12:41:21.969" v="1197"/>
          <ac:spMkLst>
            <pc:docMk/>
            <pc:sldMk cId="4160673301" sldId="291"/>
            <ac:spMk id="4" creationId="{768BD27D-2FF4-B0B4-9B4A-CD426FF43D12}"/>
          </ac:spMkLst>
        </pc:spChg>
        <pc:spChg chg="add mod">
          <ac:chgData name="steve.cookson steve.cookson" userId="2d0a728d9835d0d9" providerId="Windows Live" clId="Web-{408C66AD-2CCC-4E1A-96A5-44FF25EBE536}" dt="2025-04-10T12:44:21.535" v="1231" actId="14100"/>
          <ac:spMkLst>
            <pc:docMk/>
            <pc:sldMk cId="4160673301" sldId="291"/>
            <ac:spMk id="6" creationId="{14890C33-200B-F276-9823-BDAE19DEAD08}"/>
          </ac:spMkLst>
        </pc:spChg>
        <pc:spChg chg="add">
          <ac:chgData name="steve.cookson steve.cookson" userId="2d0a728d9835d0d9" providerId="Windows Live" clId="Web-{408C66AD-2CCC-4E1A-96A5-44FF25EBE536}" dt="2025-04-10T12:43:43.831" v="1220"/>
          <ac:spMkLst>
            <pc:docMk/>
            <pc:sldMk cId="4160673301" sldId="291"/>
            <ac:spMk id="16" creationId="{A5931BE0-4B93-4D6C-878E-ACC59D6B4587}"/>
          </ac:spMkLst>
        </pc:spChg>
        <pc:grpChg chg="add">
          <ac:chgData name="steve.cookson steve.cookson" userId="2d0a728d9835d0d9" providerId="Windows Live" clId="Web-{408C66AD-2CCC-4E1A-96A5-44FF25EBE536}" dt="2025-04-10T12:43:43.831" v="1220"/>
          <ac:grpSpMkLst>
            <pc:docMk/>
            <pc:sldMk cId="4160673301" sldId="291"/>
            <ac:grpSpMk id="10" creationId="{3BDBC526-6DCD-4FF6-8395-D8C22E46E527}"/>
          </ac:grpSpMkLst>
        </pc:grpChg>
        <pc:picChg chg="add mod ord">
          <ac:chgData name="steve.cookson steve.cookson" userId="2d0a728d9835d0d9" providerId="Windows Live" clId="Web-{408C66AD-2CCC-4E1A-96A5-44FF25EBE536}" dt="2025-04-10T12:43:43.831" v="1220"/>
          <ac:picMkLst>
            <pc:docMk/>
            <pc:sldMk cId="4160673301" sldId="291"/>
            <ac:picMk id="5" creationId="{C9AB26EF-8CD6-9E6A-1EBC-474C2E15DAEE}"/>
          </ac:picMkLst>
        </pc:picChg>
      </pc:sldChg>
      <pc:sldChg chg="del">
        <pc:chgData name="steve.cookson steve.cookson" userId="2d0a728d9835d0d9" providerId="Windows Live" clId="Web-{408C66AD-2CCC-4E1A-96A5-44FF25EBE536}" dt="2025-04-10T09:25:07.833" v="42"/>
        <pc:sldMkLst>
          <pc:docMk/>
          <pc:sldMk cId="111097834" sldId="293"/>
        </pc:sldMkLst>
      </pc:sldChg>
      <pc:sldChg chg="del">
        <pc:chgData name="steve.cookson steve.cookson" userId="2d0a728d9835d0d9" providerId="Windows Live" clId="Web-{408C66AD-2CCC-4E1A-96A5-44FF25EBE536}" dt="2025-04-10T09:25:06.005" v="41"/>
        <pc:sldMkLst>
          <pc:docMk/>
          <pc:sldMk cId="1483255576" sldId="294"/>
        </pc:sldMkLst>
      </pc:sldChg>
      <pc:sldChg chg="addSp delSp modSp">
        <pc:chgData name="steve.cookson steve.cookson" userId="2d0a728d9835d0d9" providerId="Windows Live" clId="Web-{408C66AD-2CCC-4E1A-96A5-44FF25EBE536}" dt="2025-04-10T12:45:30.036" v="1242"/>
        <pc:sldMkLst>
          <pc:docMk/>
          <pc:sldMk cId="635770429" sldId="296"/>
        </pc:sldMkLst>
        <pc:spChg chg="mod">
          <ac:chgData name="steve.cookson steve.cookson" userId="2d0a728d9835d0d9" providerId="Windows Live" clId="Web-{408C66AD-2CCC-4E1A-96A5-44FF25EBE536}" dt="2025-04-10T12:45:23.864" v="1240" actId="20577"/>
          <ac:spMkLst>
            <pc:docMk/>
            <pc:sldMk cId="635770429" sldId="296"/>
            <ac:spMk id="2" creationId="{712D6BB0-B1B6-F531-7FEC-BB4BFCD98D06}"/>
          </ac:spMkLst>
        </pc:spChg>
        <pc:spChg chg="del">
          <ac:chgData name="steve.cookson steve.cookson" userId="2d0a728d9835d0d9" providerId="Windows Live" clId="Web-{408C66AD-2CCC-4E1A-96A5-44FF25EBE536}" dt="2025-04-10T12:45:30.036" v="1242"/>
          <ac:spMkLst>
            <pc:docMk/>
            <pc:sldMk cId="635770429" sldId="296"/>
            <ac:spMk id="4" creationId="{3E1F279B-02E3-2F55-1FBC-F763A1460B17}"/>
          </ac:spMkLst>
        </pc:spChg>
        <pc:spChg chg="add mod">
          <ac:chgData name="steve.cookson steve.cookson" userId="2d0a728d9835d0d9" providerId="Windows Live" clId="Web-{408C66AD-2CCC-4E1A-96A5-44FF25EBE536}" dt="2025-04-10T12:45:25.333" v="1241"/>
          <ac:spMkLst>
            <pc:docMk/>
            <pc:sldMk cId="635770429" sldId="296"/>
            <ac:spMk id="6" creationId="{E2C3DE07-890F-197F-048F-38EBA0423848}"/>
          </ac:spMkLst>
        </pc:spChg>
        <pc:spChg chg="add mod">
          <ac:chgData name="steve.cookson steve.cookson" userId="2d0a728d9835d0d9" providerId="Windows Live" clId="Web-{408C66AD-2CCC-4E1A-96A5-44FF25EBE536}" dt="2025-04-10T12:45:30.036" v="1242"/>
          <ac:spMkLst>
            <pc:docMk/>
            <pc:sldMk cId="635770429" sldId="296"/>
            <ac:spMk id="8" creationId="{677AC93E-8BB4-1D18-802B-F49C730A6BC5}"/>
          </ac:spMkLst>
        </pc:spChg>
        <pc:picChg chg="del">
          <ac:chgData name="steve.cookson steve.cookson" userId="2d0a728d9835d0d9" providerId="Windows Live" clId="Web-{408C66AD-2CCC-4E1A-96A5-44FF25EBE536}" dt="2025-04-10T12:45:25.333" v="1241"/>
          <ac:picMkLst>
            <pc:docMk/>
            <pc:sldMk cId="635770429" sldId="296"/>
            <ac:picMk id="9" creationId="{78443D27-8ED5-86E5-000D-67CCF1965DC9}"/>
          </ac:picMkLst>
        </pc:picChg>
      </pc:sldChg>
      <pc:sldChg chg="modSp add ord replId">
        <pc:chgData name="steve.cookson steve.cookson" userId="2d0a728d9835d0d9" providerId="Windows Live" clId="Web-{408C66AD-2CCC-4E1A-96A5-44FF25EBE536}" dt="2025-04-10T10:31:12.703" v="783"/>
        <pc:sldMkLst>
          <pc:docMk/>
          <pc:sldMk cId="916187551" sldId="297"/>
        </pc:sldMkLst>
        <pc:spChg chg="mod">
          <ac:chgData name="steve.cookson steve.cookson" userId="2d0a728d9835d0d9" providerId="Windows Live" clId="Web-{408C66AD-2CCC-4E1A-96A5-44FF25EBE536}" dt="2025-04-10T10:18:55.402" v="725" actId="20577"/>
          <ac:spMkLst>
            <pc:docMk/>
            <pc:sldMk cId="916187551" sldId="297"/>
            <ac:spMk id="2" creationId="{392BBDC5-F31C-7076-C689-63532F390FCC}"/>
          </ac:spMkLst>
        </pc:spChg>
        <pc:spChg chg="mod">
          <ac:chgData name="steve.cookson steve.cookson" userId="2d0a728d9835d0d9" providerId="Windows Live" clId="Web-{408C66AD-2CCC-4E1A-96A5-44FF25EBE536}" dt="2025-04-10T10:25:12.600" v="775" actId="20577"/>
          <ac:spMkLst>
            <pc:docMk/>
            <pc:sldMk cId="916187551" sldId="297"/>
            <ac:spMk id="3" creationId="{59E6990D-3A3E-1A2B-38DC-160F9340A7F0}"/>
          </ac:spMkLst>
        </pc:spChg>
      </pc:sldChg>
      <pc:sldChg chg="addSp delSp modSp add mod ord replId modClrScheme chgLayout">
        <pc:chgData name="steve.cookson steve.cookson" userId="2d0a728d9835d0d9" providerId="Windows Live" clId="Web-{408C66AD-2CCC-4E1A-96A5-44FF25EBE536}" dt="2025-04-10T12:48:39.118" v="1263" actId="20577"/>
        <pc:sldMkLst>
          <pc:docMk/>
          <pc:sldMk cId="3323242008" sldId="298"/>
        </pc:sldMkLst>
        <pc:spChg chg="mod ord">
          <ac:chgData name="steve.cookson steve.cookson" userId="2d0a728d9835d0d9" providerId="Windows Live" clId="Web-{408C66AD-2CCC-4E1A-96A5-44FF25EBE536}" dt="2025-04-10T09:34:48.880" v="108"/>
          <ac:spMkLst>
            <pc:docMk/>
            <pc:sldMk cId="3323242008" sldId="298"/>
            <ac:spMk id="2" creationId="{63BED826-9ACF-5759-B2EE-E5044CC25BBF}"/>
          </ac:spMkLst>
        </pc:spChg>
        <pc:spChg chg="add del mod ord">
          <ac:chgData name="steve.cookson steve.cookson" userId="2d0a728d9835d0d9" providerId="Windows Live" clId="Web-{408C66AD-2CCC-4E1A-96A5-44FF25EBE536}" dt="2025-04-10T12:25:03.950" v="1018"/>
          <ac:spMkLst>
            <pc:docMk/>
            <pc:sldMk cId="3323242008" sldId="298"/>
            <ac:spMk id="3" creationId="{5161BCF7-2CDC-F39A-D390-EF5D029D9CF0}"/>
          </ac:spMkLst>
        </pc:spChg>
        <pc:spChg chg="add mod ord">
          <ac:chgData name="steve.cookson steve.cookson" userId="2d0a728d9835d0d9" providerId="Windows Live" clId="Web-{408C66AD-2CCC-4E1A-96A5-44FF25EBE536}" dt="2025-04-10T09:35:24.974" v="120" actId="20577"/>
          <ac:spMkLst>
            <pc:docMk/>
            <pc:sldMk cId="3323242008" sldId="298"/>
            <ac:spMk id="4" creationId="{49E5FFDB-7907-F539-B10A-00AB77FA58BB}"/>
          </ac:spMkLst>
        </pc:spChg>
        <pc:spChg chg="add mod ord">
          <ac:chgData name="steve.cookson steve.cookson" userId="2d0a728d9835d0d9" providerId="Windows Live" clId="Web-{408C66AD-2CCC-4E1A-96A5-44FF25EBE536}" dt="2025-04-10T09:34:59.708" v="112" actId="20577"/>
          <ac:spMkLst>
            <pc:docMk/>
            <pc:sldMk cId="3323242008" sldId="298"/>
            <ac:spMk id="5" creationId="{FA4774C0-F33F-C633-B539-EC11A4E7CDA6}"/>
          </ac:spMkLst>
        </pc:spChg>
        <pc:spChg chg="add mod ord">
          <ac:chgData name="steve.cookson steve.cookson" userId="2d0a728d9835d0d9" providerId="Windows Live" clId="Web-{408C66AD-2CCC-4E1A-96A5-44FF25EBE536}" dt="2025-04-10T12:48:39.118" v="1263" actId="20577"/>
          <ac:spMkLst>
            <pc:docMk/>
            <pc:sldMk cId="3323242008" sldId="298"/>
            <ac:spMk id="6" creationId="{A33D3712-0300-B5EA-1DCA-9379256832D6}"/>
          </ac:spMkLst>
        </pc:spChg>
        <pc:graphicFrameChg chg="add del">
          <ac:chgData name="steve.cookson steve.cookson" userId="2d0a728d9835d0d9" providerId="Windows Live" clId="Web-{408C66AD-2CCC-4E1A-96A5-44FF25EBE536}" dt="2025-04-10T12:24:47.950" v="1012"/>
          <ac:graphicFrameMkLst>
            <pc:docMk/>
            <pc:sldMk cId="3323242008" sldId="298"/>
            <ac:graphicFrameMk id="8" creationId="{AB0438BA-4829-E3BA-6C59-07F8C900EA7E}"/>
          </ac:graphicFrameMkLst>
        </pc:graphicFrameChg>
        <pc:graphicFrameChg chg="add del">
          <ac:chgData name="steve.cookson steve.cookson" userId="2d0a728d9835d0d9" providerId="Windows Live" clId="Web-{408C66AD-2CCC-4E1A-96A5-44FF25EBE536}" dt="2025-04-10T12:24:53.450" v="1014"/>
          <ac:graphicFrameMkLst>
            <pc:docMk/>
            <pc:sldMk cId="3323242008" sldId="298"/>
            <ac:graphicFrameMk id="10" creationId="{83FDAD94-3AD3-9178-EB02-705AA37A7AFA}"/>
          </ac:graphicFrameMkLst>
        </pc:graphicFrameChg>
        <pc:graphicFrameChg chg="add del">
          <ac:chgData name="steve.cookson steve.cookson" userId="2d0a728d9835d0d9" providerId="Windows Live" clId="Web-{408C66AD-2CCC-4E1A-96A5-44FF25EBE536}" dt="2025-04-10T12:24:56.591" v="1016"/>
          <ac:graphicFrameMkLst>
            <pc:docMk/>
            <pc:sldMk cId="3323242008" sldId="298"/>
            <ac:graphicFrameMk id="12" creationId="{EB32DCD6-67D5-AA0A-CC9E-C7F3C8B43BDB}"/>
          </ac:graphicFrameMkLst>
        </pc:graphicFrameChg>
        <pc:graphicFrameChg chg="add del">
          <ac:chgData name="steve.cookson steve.cookson" userId="2d0a728d9835d0d9" providerId="Windows Live" clId="Web-{408C66AD-2CCC-4E1A-96A5-44FF25EBE536}" dt="2025-04-10T12:25:03.950" v="1018"/>
          <ac:graphicFrameMkLst>
            <pc:docMk/>
            <pc:sldMk cId="3323242008" sldId="298"/>
            <ac:graphicFrameMk id="14" creationId="{16B528ED-17FA-603D-871B-E5B2E059F0BE}"/>
          </ac:graphicFrameMkLst>
        </pc:graphicFrameChg>
      </pc:sldChg>
      <pc:sldChg chg="addSp delSp modSp add mod replId setBg">
        <pc:chgData name="steve.cookson steve.cookson" userId="2d0a728d9835d0d9" providerId="Windows Live" clId="Web-{408C66AD-2CCC-4E1A-96A5-44FF25EBE536}" dt="2025-04-10T12:30:07.394" v="1115"/>
        <pc:sldMkLst>
          <pc:docMk/>
          <pc:sldMk cId="86336351" sldId="299"/>
        </pc:sldMkLst>
        <pc:spChg chg="mod">
          <ac:chgData name="steve.cookson steve.cookson" userId="2d0a728d9835d0d9" providerId="Windows Live" clId="Web-{408C66AD-2CCC-4E1A-96A5-44FF25EBE536}" dt="2025-04-10T12:30:07.394" v="1115"/>
          <ac:spMkLst>
            <pc:docMk/>
            <pc:sldMk cId="86336351" sldId="299"/>
            <ac:spMk id="2" creationId="{7A4F1A21-7FD8-6AEA-7C7F-96EC4112696E}"/>
          </ac:spMkLst>
        </pc:spChg>
        <pc:spChg chg="add del mod">
          <ac:chgData name="steve.cookson steve.cookson" userId="2d0a728d9835d0d9" providerId="Windows Live" clId="Web-{408C66AD-2CCC-4E1A-96A5-44FF25EBE536}" dt="2025-04-10T12:30:07.394" v="1115"/>
          <ac:spMkLst>
            <pc:docMk/>
            <pc:sldMk cId="86336351" sldId="299"/>
            <ac:spMk id="3" creationId="{790C7ED9-D75E-C9B9-FC54-BAC925CF56CA}"/>
          </ac:spMkLst>
        </pc:spChg>
        <pc:spChg chg="add">
          <ac:chgData name="steve.cookson steve.cookson" userId="2d0a728d9835d0d9" providerId="Windows Live" clId="Web-{408C66AD-2CCC-4E1A-96A5-44FF25EBE536}" dt="2025-04-10T12:30:07.394" v="1115"/>
          <ac:spMkLst>
            <pc:docMk/>
            <pc:sldMk cId="86336351" sldId="299"/>
            <ac:spMk id="6" creationId="{60B7752B-728D-4CA3-8923-C4F7F77029E3}"/>
          </ac:spMkLst>
        </pc:spChg>
        <pc:spChg chg="add">
          <ac:chgData name="steve.cookson steve.cookson" userId="2d0a728d9835d0d9" providerId="Windows Live" clId="Web-{408C66AD-2CCC-4E1A-96A5-44FF25EBE536}" dt="2025-04-10T12:30:07.394" v="1115"/>
          <ac:spMkLst>
            <pc:docMk/>
            <pc:sldMk cId="86336351" sldId="299"/>
            <ac:spMk id="7" creationId="{88392DC7-0988-443B-A0D0-E726C7DB622B}"/>
          </ac:spMkLst>
        </pc:spChg>
        <pc:spChg chg="add del">
          <ac:chgData name="steve.cookson steve.cookson" userId="2d0a728d9835d0d9" providerId="Windows Live" clId="Web-{408C66AD-2CCC-4E1A-96A5-44FF25EBE536}" dt="2025-04-10T12:27:38" v="1063"/>
          <ac:spMkLst>
            <pc:docMk/>
            <pc:sldMk cId="86336351" sldId="299"/>
            <ac:spMk id="9" creationId="{60B7752B-728D-4CA3-8923-C4F7F77029E3}"/>
          </ac:spMkLst>
        </pc:spChg>
        <pc:spChg chg="add del">
          <ac:chgData name="steve.cookson steve.cookson" userId="2d0a728d9835d0d9" providerId="Windows Live" clId="Web-{408C66AD-2CCC-4E1A-96A5-44FF25EBE536}" dt="2025-04-10T12:27:38" v="1063"/>
          <ac:spMkLst>
            <pc:docMk/>
            <pc:sldMk cId="86336351" sldId="299"/>
            <ac:spMk id="11" creationId="{88392DC7-0988-443B-A0D0-E726C7DB622B}"/>
          </ac:spMkLst>
        </pc:spChg>
        <pc:graphicFrameChg chg="add del">
          <ac:chgData name="steve.cookson steve.cookson" userId="2d0a728d9835d0d9" providerId="Windows Live" clId="Web-{408C66AD-2CCC-4E1A-96A5-44FF25EBE536}" dt="2025-04-10T12:27:38" v="1063"/>
          <ac:graphicFrameMkLst>
            <pc:docMk/>
            <pc:sldMk cId="86336351" sldId="299"/>
            <ac:graphicFrameMk id="5" creationId="{93BDFE2E-EA0A-A733-B502-2D94639FA7CE}"/>
          </ac:graphicFrameMkLst>
        </pc:graphicFrameChg>
        <pc:graphicFrameChg chg="add">
          <ac:chgData name="steve.cookson steve.cookson" userId="2d0a728d9835d0d9" providerId="Windows Live" clId="Web-{408C66AD-2CCC-4E1A-96A5-44FF25EBE536}" dt="2025-04-10T12:30:07.394" v="1115"/>
          <ac:graphicFrameMkLst>
            <pc:docMk/>
            <pc:sldMk cId="86336351" sldId="299"/>
            <ac:graphicFrameMk id="8" creationId="{470E3695-9A7C-937E-D477-CABD115EA8DA}"/>
          </ac:graphicFrameMkLst>
        </pc:graphicFrameChg>
      </pc:sldChg>
      <pc:sldChg chg="modSp add ord replId">
        <pc:chgData name="steve.cookson steve.cookson" userId="2d0a728d9835d0d9" providerId="Windows Live" clId="Web-{408C66AD-2CCC-4E1A-96A5-44FF25EBE536}" dt="2025-04-10T10:02:00.954" v="554"/>
        <pc:sldMkLst>
          <pc:docMk/>
          <pc:sldMk cId="3770845695" sldId="300"/>
        </pc:sldMkLst>
        <pc:spChg chg="mod">
          <ac:chgData name="steve.cookson steve.cookson" userId="2d0a728d9835d0d9" providerId="Windows Live" clId="Web-{408C66AD-2CCC-4E1A-96A5-44FF25EBE536}" dt="2025-04-10T09:33:29.096" v="91" actId="20577"/>
          <ac:spMkLst>
            <pc:docMk/>
            <pc:sldMk cId="3770845695" sldId="300"/>
            <ac:spMk id="2" creationId="{F09B14EA-FB9E-8214-0D88-43EDA0BA61BF}"/>
          </ac:spMkLst>
        </pc:spChg>
        <pc:spChg chg="mod">
          <ac:chgData name="steve.cookson steve.cookson" userId="2d0a728d9835d0d9" providerId="Windows Live" clId="Web-{408C66AD-2CCC-4E1A-96A5-44FF25EBE536}" dt="2025-04-10T10:02:00.954" v="554"/>
          <ac:spMkLst>
            <pc:docMk/>
            <pc:sldMk cId="3770845695" sldId="300"/>
            <ac:spMk id="3" creationId="{B8FA6D2F-7170-CAFF-B992-B878E8151D96}"/>
          </ac:spMkLst>
        </pc:spChg>
      </pc:sldChg>
      <pc:sldChg chg="addSp delSp modSp add mod replId setBg">
        <pc:chgData name="steve.cookson steve.cookson" userId="2d0a728d9835d0d9" providerId="Windows Live" clId="Web-{408C66AD-2CCC-4E1A-96A5-44FF25EBE536}" dt="2025-04-10T12:30:45.160" v="1118"/>
        <pc:sldMkLst>
          <pc:docMk/>
          <pc:sldMk cId="1434573315" sldId="301"/>
        </pc:sldMkLst>
        <pc:spChg chg="mod">
          <ac:chgData name="steve.cookson steve.cookson" userId="2d0a728d9835d0d9" providerId="Windows Live" clId="Web-{408C66AD-2CCC-4E1A-96A5-44FF25EBE536}" dt="2025-04-10T12:30:45.160" v="1118"/>
          <ac:spMkLst>
            <pc:docMk/>
            <pc:sldMk cId="1434573315" sldId="301"/>
            <ac:spMk id="2" creationId="{BFF617B5-749A-19A6-CEA1-B27AC5F528AE}"/>
          </ac:spMkLst>
        </pc:spChg>
        <pc:spChg chg="add del mod">
          <ac:chgData name="steve.cookson steve.cookson" userId="2d0a728d9835d0d9" providerId="Windows Live" clId="Web-{408C66AD-2CCC-4E1A-96A5-44FF25EBE536}" dt="2025-04-10T12:30:45.160" v="1118"/>
          <ac:spMkLst>
            <pc:docMk/>
            <pc:sldMk cId="1434573315" sldId="301"/>
            <ac:spMk id="3" creationId="{CFBE8F98-8896-3BF0-D087-EBF0AEB5CD65}"/>
          </ac:spMkLst>
        </pc:spChg>
        <pc:spChg chg="add del">
          <ac:chgData name="steve.cookson steve.cookson" userId="2d0a728d9835d0d9" providerId="Windows Live" clId="Web-{408C66AD-2CCC-4E1A-96A5-44FF25EBE536}" dt="2025-04-10T12:30:45.129" v="1117"/>
          <ac:spMkLst>
            <pc:docMk/>
            <pc:sldMk cId="1434573315" sldId="301"/>
            <ac:spMk id="9" creationId="{60B7752B-728D-4CA3-8923-C4F7F77029E3}"/>
          </ac:spMkLst>
        </pc:spChg>
        <pc:spChg chg="add del">
          <ac:chgData name="steve.cookson steve.cookson" userId="2d0a728d9835d0d9" providerId="Windows Live" clId="Web-{408C66AD-2CCC-4E1A-96A5-44FF25EBE536}" dt="2025-04-10T12:30:45.129" v="1117"/>
          <ac:spMkLst>
            <pc:docMk/>
            <pc:sldMk cId="1434573315" sldId="301"/>
            <ac:spMk id="11" creationId="{429899A3-416E-4DB5-846D-023526052013}"/>
          </ac:spMkLst>
        </pc:spChg>
        <pc:spChg chg="add">
          <ac:chgData name="steve.cookson steve.cookson" userId="2d0a728d9835d0d9" providerId="Windows Live" clId="Web-{408C66AD-2CCC-4E1A-96A5-44FF25EBE536}" dt="2025-04-10T12:30:45.160" v="1118"/>
          <ac:spMkLst>
            <pc:docMk/>
            <pc:sldMk cId="1434573315" sldId="301"/>
            <ac:spMk id="13" creationId="{60B7752B-728D-4CA3-8923-C4F7F77029E3}"/>
          </ac:spMkLst>
        </pc:spChg>
        <pc:spChg chg="add">
          <ac:chgData name="steve.cookson steve.cookson" userId="2d0a728d9835d0d9" providerId="Windows Live" clId="Web-{408C66AD-2CCC-4E1A-96A5-44FF25EBE536}" dt="2025-04-10T12:30:45.160" v="1118"/>
          <ac:spMkLst>
            <pc:docMk/>
            <pc:sldMk cId="1434573315" sldId="301"/>
            <ac:spMk id="14" creationId="{429899A3-416E-4DB5-846D-023526052013}"/>
          </ac:spMkLst>
        </pc:spChg>
        <pc:graphicFrameChg chg="add del">
          <ac:chgData name="steve.cookson steve.cookson" userId="2d0a728d9835d0d9" providerId="Windows Live" clId="Web-{408C66AD-2CCC-4E1A-96A5-44FF25EBE536}" dt="2025-04-10T12:30:45.129" v="1117"/>
          <ac:graphicFrameMkLst>
            <pc:docMk/>
            <pc:sldMk cId="1434573315" sldId="301"/>
            <ac:graphicFrameMk id="5" creationId="{EB042F0C-AB7D-4426-A211-715A6E3C9078}"/>
          </ac:graphicFrameMkLst>
        </pc:graphicFrameChg>
        <pc:graphicFrameChg chg="add">
          <ac:chgData name="steve.cookson steve.cookson" userId="2d0a728d9835d0d9" providerId="Windows Live" clId="Web-{408C66AD-2CCC-4E1A-96A5-44FF25EBE536}" dt="2025-04-10T12:30:45.160" v="1118"/>
          <ac:graphicFrameMkLst>
            <pc:docMk/>
            <pc:sldMk cId="1434573315" sldId="301"/>
            <ac:graphicFrameMk id="15" creationId="{666A9DE1-605F-0C78-C717-D13CEA48AEA2}"/>
          </ac:graphicFrameMkLst>
        </pc:graphicFrameChg>
      </pc:sldChg>
      <pc:sldChg chg="addSp delSp modSp add mod replId setBg">
        <pc:chgData name="steve.cookson steve.cookson" userId="2d0a728d9835d0d9" providerId="Windows Live" clId="Web-{408C66AD-2CCC-4E1A-96A5-44FF25EBE536}" dt="2025-04-10T12:32:05.833" v="1136"/>
        <pc:sldMkLst>
          <pc:docMk/>
          <pc:sldMk cId="3663676165" sldId="302"/>
        </pc:sldMkLst>
        <pc:spChg chg="mod">
          <ac:chgData name="steve.cookson steve.cookson" userId="2d0a728d9835d0d9" providerId="Windows Live" clId="Web-{408C66AD-2CCC-4E1A-96A5-44FF25EBE536}" dt="2025-04-10T12:32:05.833" v="1136"/>
          <ac:spMkLst>
            <pc:docMk/>
            <pc:sldMk cId="3663676165" sldId="302"/>
            <ac:spMk id="2" creationId="{A8798240-2FA8-579A-5758-A3FBEC6DEDCF}"/>
          </ac:spMkLst>
        </pc:spChg>
        <pc:spChg chg="add del mod">
          <ac:chgData name="steve.cookson steve.cookson" userId="2d0a728d9835d0d9" providerId="Windows Live" clId="Web-{408C66AD-2CCC-4E1A-96A5-44FF25EBE536}" dt="2025-04-10T12:32:05.833" v="1136"/>
          <ac:spMkLst>
            <pc:docMk/>
            <pc:sldMk cId="3663676165" sldId="302"/>
            <ac:spMk id="3" creationId="{0890305D-9B07-621A-FB7F-E056C362A1CC}"/>
          </ac:spMkLst>
        </pc:spChg>
        <pc:spChg chg="add del">
          <ac:chgData name="steve.cookson steve.cookson" userId="2d0a728d9835d0d9" providerId="Windows Live" clId="Web-{408C66AD-2CCC-4E1A-96A5-44FF25EBE536}" dt="2025-04-10T12:32:05.802" v="1135"/>
          <ac:spMkLst>
            <pc:docMk/>
            <pc:sldMk cId="3663676165" sldId="302"/>
            <ac:spMk id="9" creationId="{60B7752B-728D-4CA3-8923-C4F7F77029E3}"/>
          </ac:spMkLst>
        </pc:spChg>
        <pc:spChg chg="add del">
          <ac:chgData name="steve.cookson steve.cookson" userId="2d0a728d9835d0d9" providerId="Windows Live" clId="Web-{408C66AD-2CCC-4E1A-96A5-44FF25EBE536}" dt="2025-04-10T12:32:05.802" v="1135"/>
          <ac:spMkLst>
            <pc:docMk/>
            <pc:sldMk cId="3663676165" sldId="302"/>
            <ac:spMk id="15" creationId="{52D58DC7-20C8-4471-BAA7-B296A2AEC3F6}"/>
          </ac:spMkLst>
        </pc:spChg>
        <pc:spChg chg="add del">
          <ac:chgData name="steve.cookson steve.cookson" userId="2d0a728d9835d0d9" providerId="Windows Live" clId="Web-{408C66AD-2CCC-4E1A-96A5-44FF25EBE536}" dt="2025-04-10T12:32:05.802" v="1135"/>
          <ac:spMkLst>
            <pc:docMk/>
            <pc:sldMk cId="3663676165" sldId="302"/>
            <ac:spMk id="17" creationId="{8E4AABAC-100B-437F-86D3-981412859411}"/>
          </ac:spMkLst>
        </pc:spChg>
        <pc:spChg chg="add del">
          <ac:chgData name="steve.cookson steve.cookson" userId="2d0a728d9835d0d9" providerId="Windows Live" clId="Web-{408C66AD-2CCC-4E1A-96A5-44FF25EBE536}" dt="2025-04-10T12:32:05.802" v="1135"/>
          <ac:spMkLst>
            <pc:docMk/>
            <pc:sldMk cId="3663676165" sldId="302"/>
            <ac:spMk id="19" creationId="{1DFD33E0-4D46-4176-BAE2-6AED15231C59}"/>
          </ac:spMkLst>
        </pc:spChg>
        <pc:spChg chg="add del">
          <ac:chgData name="steve.cookson steve.cookson" userId="2d0a728d9835d0d9" providerId="Windows Live" clId="Web-{408C66AD-2CCC-4E1A-96A5-44FF25EBE536}" dt="2025-04-10T12:32:05.802" v="1135"/>
          <ac:spMkLst>
            <pc:docMk/>
            <pc:sldMk cId="3663676165" sldId="302"/>
            <ac:spMk id="21" creationId="{022B5D87-7689-4E7F-B03A-7F803B5DF799}"/>
          </ac:spMkLst>
        </pc:spChg>
        <pc:spChg chg="add">
          <ac:chgData name="steve.cookson steve.cookson" userId="2d0a728d9835d0d9" providerId="Windows Live" clId="Web-{408C66AD-2CCC-4E1A-96A5-44FF25EBE536}" dt="2025-04-10T12:32:05.833" v="1136"/>
          <ac:spMkLst>
            <pc:docMk/>
            <pc:sldMk cId="3663676165" sldId="302"/>
            <ac:spMk id="23" creationId="{60B7752B-728D-4CA3-8923-C4F7F77029E3}"/>
          </ac:spMkLst>
        </pc:spChg>
        <pc:spChg chg="add">
          <ac:chgData name="steve.cookson steve.cookson" userId="2d0a728d9835d0d9" providerId="Windows Live" clId="Web-{408C66AD-2CCC-4E1A-96A5-44FF25EBE536}" dt="2025-04-10T12:32:05.833" v="1136"/>
          <ac:spMkLst>
            <pc:docMk/>
            <pc:sldMk cId="3663676165" sldId="302"/>
            <ac:spMk id="25" creationId="{52D58DC7-20C8-4471-BAA7-B296A2AEC3F6}"/>
          </ac:spMkLst>
        </pc:spChg>
        <pc:spChg chg="add">
          <ac:chgData name="steve.cookson steve.cookson" userId="2d0a728d9835d0d9" providerId="Windows Live" clId="Web-{408C66AD-2CCC-4E1A-96A5-44FF25EBE536}" dt="2025-04-10T12:32:05.833" v="1136"/>
          <ac:spMkLst>
            <pc:docMk/>
            <pc:sldMk cId="3663676165" sldId="302"/>
            <ac:spMk id="26" creationId="{8E4AABAC-100B-437F-86D3-981412859411}"/>
          </ac:spMkLst>
        </pc:spChg>
        <pc:spChg chg="add">
          <ac:chgData name="steve.cookson steve.cookson" userId="2d0a728d9835d0d9" providerId="Windows Live" clId="Web-{408C66AD-2CCC-4E1A-96A5-44FF25EBE536}" dt="2025-04-10T12:32:05.833" v="1136"/>
          <ac:spMkLst>
            <pc:docMk/>
            <pc:sldMk cId="3663676165" sldId="302"/>
            <ac:spMk id="27" creationId="{1DFD33E0-4D46-4176-BAE2-6AED15231C59}"/>
          </ac:spMkLst>
        </pc:spChg>
        <pc:spChg chg="add">
          <ac:chgData name="steve.cookson steve.cookson" userId="2d0a728d9835d0d9" providerId="Windows Live" clId="Web-{408C66AD-2CCC-4E1A-96A5-44FF25EBE536}" dt="2025-04-10T12:32:05.833" v="1136"/>
          <ac:spMkLst>
            <pc:docMk/>
            <pc:sldMk cId="3663676165" sldId="302"/>
            <ac:spMk id="28" creationId="{022B5D87-7689-4E7F-B03A-7F803B5DF799}"/>
          </ac:spMkLst>
        </pc:spChg>
        <pc:grpChg chg="add del">
          <ac:chgData name="steve.cookson steve.cookson" userId="2d0a728d9835d0d9" providerId="Windows Live" clId="Web-{408C66AD-2CCC-4E1A-96A5-44FF25EBE536}" dt="2025-04-10T12:32:05.802" v="1135"/>
          <ac:grpSpMkLst>
            <pc:docMk/>
            <pc:sldMk cId="3663676165" sldId="302"/>
            <ac:grpSpMk id="11" creationId="{20205E53-D75C-4F15-A4A3-21DA0826FCE9}"/>
          </ac:grpSpMkLst>
        </pc:grpChg>
        <pc:grpChg chg="add">
          <ac:chgData name="steve.cookson steve.cookson" userId="2d0a728d9835d0d9" providerId="Windows Live" clId="Web-{408C66AD-2CCC-4E1A-96A5-44FF25EBE536}" dt="2025-04-10T12:32:05.833" v="1136"/>
          <ac:grpSpMkLst>
            <pc:docMk/>
            <pc:sldMk cId="3663676165" sldId="302"/>
            <ac:grpSpMk id="24" creationId="{20205E53-D75C-4F15-A4A3-21DA0826FCE9}"/>
          </ac:grpSpMkLst>
        </pc:grpChg>
        <pc:graphicFrameChg chg="add del">
          <ac:chgData name="steve.cookson steve.cookson" userId="2d0a728d9835d0d9" providerId="Windows Live" clId="Web-{408C66AD-2CCC-4E1A-96A5-44FF25EBE536}" dt="2025-04-10T12:32:02.271" v="1133"/>
          <ac:graphicFrameMkLst>
            <pc:docMk/>
            <pc:sldMk cId="3663676165" sldId="302"/>
            <ac:graphicFrameMk id="5" creationId="{74EEE206-CE8F-2550-585E-00768FCEF492}"/>
          </ac:graphicFrameMkLst>
        </pc:graphicFrameChg>
        <pc:graphicFrameChg chg="add del">
          <ac:chgData name="steve.cookson steve.cookson" userId="2d0a728d9835d0d9" providerId="Windows Live" clId="Web-{408C66AD-2CCC-4E1A-96A5-44FF25EBE536}" dt="2025-04-10T12:32:05.802" v="1135"/>
          <ac:graphicFrameMkLst>
            <pc:docMk/>
            <pc:sldMk cId="3663676165" sldId="302"/>
            <ac:graphicFrameMk id="7" creationId="{865ADD9C-2032-9CC1-D7B8-2C69AF623DE6}"/>
          </ac:graphicFrameMkLst>
        </pc:graphicFrameChg>
        <pc:graphicFrameChg chg="add">
          <ac:chgData name="steve.cookson steve.cookson" userId="2d0a728d9835d0d9" providerId="Windows Live" clId="Web-{408C66AD-2CCC-4E1A-96A5-44FF25EBE536}" dt="2025-04-10T12:32:05.833" v="1136"/>
          <ac:graphicFrameMkLst>
            <pc:docMk/>
            <pc:sldMk cId="3663676165" sldId="302"/>
            <ac:graphicFrameMk id="29" creationId="{93278C4B-368A-8107-665A-9762A3A675C5}"/>
          </ac:graphicFrameMkLst>
        </pc:graphicFrameChg>
      </pc:sldChg>
      <pc:sldChg chg="modSp new del">
        <pc:chgData name="steve.cookson steve.cookson" userId="2d0a728d9835d0d9" providerId="Windows Live" clId="Web-{408C66AD-2CCC-4E1A-96A5-44FF25EBE536}" dt="2025-04-10T11:48:45.206" v="887"/>
        <pc:sldMkLst>
          <pc:docMk/>
          <pc:sldMk cId="1465240460" sldId="303"/>
        </pc:sldMkLst>
        <pc:spChg chg="mod">
          <ac:chgData name="steve.cookson steve.cookson" userId="2d0a728d9835d0d9" providerId="Windows Live" clId="Web-{408C66AD-2CCC-4E1A-96A5-44FF25EBE536}" dt="2025-04-10T11:48:28.127" v="882" actId="20577"/>
          <ac:spMkLst>
            <pc:docMk/>
            <pc:sldMk cId="1465240460" sldId="303"/>
            <ac:spMk id="2" creationId="{7EEAC952-197B-43D8-D914-6E626AA0DC40}"/>
          </ac:spMkLst>
        </pc:spChg>
      </pc:sldChg>
      <pc:sldChg chg="addSp delSp modSp add ord replId">
        <pc:chgData name="steve.cookson steve.cookson" userId="2d0a728d9835d0d9" providerId="Windows Live" clId="Web-{408C66AD-2CCC-4E1A-96A5-44FF25EBE536}" dt="2025-04-10T12:13:06.765" v="920"/>
        <pc:sldMkLst>
          <pc:docMk/>
          <pc:sldMk cId="3021979339" sldId="303"/>
        </pc:sldMkLst>
        <pc:spChg chg="add del mod">
          <ac:chgData name="steve.cookson steve.cookson" userId="2d0a728d9835d0d9" providerId="Windows Live" clId="Web-{408C66AD-2CCC-4E1A-96A5-44FF25EBE536}" dt="2025-04-10T12:12:44.780" v="917"/>
          <ac:spMkLst>
            <pc:docMk/>
            <pc:sldMk cId="3021979339" sldId="303"/>
            <ac:spMk id="5" creationId="{7B5123E4-3D7B-5C7C-935D-4199809AA7CE}"/>
          </ac:spMkLst>
        </pc:spChg>
        <pc:picChg chg="del">
          <ac:chgData name="steve.cookson steve.cookson" userId="2d0a728d9835d0d9" providerId="Windows Live" clId="Web-{408C66AD-2CCC-4E1A-96A5-44FF25EBE536}" dt="2025-04-10T12:12:41.749" v="916"/>
          <ac:picMkLst>
            <pc:docMk/>
            <pc:sldMk cId="3021979339" sldId="303"/>
            <ac:picMk id="4" creationId="{ABBE019C-8233-9588-1E19-92908D3A69F1}"/>
          </ac:picMkLst>
        </pc:picChg>
        <pc:picChg chg="add mod ord">
          <ac:chgData name="steve.cookson steve.cookson" userId="2d0a728d9835d0d9" providerId="Windows Live" clId="Web-{408C66AD-2CCC-4E1A-96A5-44FF25EBE536}" dt="2025-04-10T12:12:52.983" v="919" actId="14100"/>
          <ac:picMkLst>
            <pc:docMk/>
            <pc:sldMk cId="3021979339" sldId="303"/>
            <ac:picMk id="6" creationId="{4AF97BD4-AF8C-B159-B9F5-BC8056321783}"/>
          </ac:picMkLst>
        </pc:picChg>
      </pc:sldChg>
      <pc:sldChg chg="addSp delSp modSp add del replId">
        <pc:chgData name="steve.cookson steve.cookson" userId="2d0a728d9835d0d9" providerId="Windows Live" clId="Web-{408C66AD-2CCC-4E1A-96A5-44FF25EBE536}" dt="2025-04-10T12:43:51.597" v="1221"/>
        <pc:sldMkLst>
          <pc:docMk/>
          <pc:sldMk cId="2943429620" sldId="304"/>
        </pc:sldMkLst>
        <pc:spChg chg="add mod">
          <ac:chgData name="steve.cookson steve.cookson" userId="2d0a728d9835d0d9" providerId="Windows Live" clId="Web-{408C66AD-2CCC-4E1A-96A5-44FF25EBE536}" dt="2025-04-10T12:41:18.266" v="1196"/>
          <ac:spMkLst>
            <pc:docMk/>
            <pc:sldMk cId="2943429620" sldId="304"/>
            <ac:spMk id="5" creationId="{B226FDCE-3E78-A3B4-B455-7872DE265B21}"/>
          </ac:spMkLst>
        </pc:spChg>
        <pc:picChg chg="del">
          <ac:chgData name="steve.cookson steve.cookson" userId="2d0a728d9835d0d9" providerId="Windows Live" clId="Web-{408C66AD-2CCC-4E1A-96A5-44FF25EBE536}" dt="2025-04-10T12:41:18.266" v="1196"/>
          <ac:picMkLst>
            <pc:docMk/>
            <pc:sldMk cId="2943429620" sldId="304"/>
            <ac:picMk id="4" creationId="{8AF9B475-4177-EBA3-0A6D-D721B9DB8C3D}"/>
          </ac:picMkLst>
        </pc:picChg>
      </pc:sldChg>
      <pc:sldChg chg="addSp delSp modSp add del replId">
        <pc:chgData name="steve.cookson steve.cookson" userId="2d0a728d9835d0d9" providerId="Windows Live" clId="Web-{408C66AD-2CCC-4E1A-96A5-44FF25EBE536}" dt="2025-04-10T13:54:27.406" v="1271"/>
        <pc:sldMkLst>
          <pc:docMk/>
          <pc:sldMk cId="3418671594" sldId="304"/>
        </pc:sldMkLst>
        <pc:picChg chg="add del">
          <ac:chgData name="steve.cookson steve.cookson" userId="2d0a728d9835d0d9" providerId="Windows Live" clId="Web-{408C66AD-2CCC-4E1A-96A5-44FF25EBE536}" dt="2025-04-10T13:48:53.817" v="1270"/>
          <ac:picMkLst>
            <pc:docMk/>
            <pc:sldMk cId="3418671594" sldId="304"/>
            <ac:picMk id="3" creationId="{BED42AE4-DF15-936B-EF7C-53A92B4E122E}"/>
          </ac:picMkLst>
        </pc:picChg>
        <pc:picChg chg="mod modCrop">
          <ac:chgData name="steve.cookson steve.cookson" userId="2d0a728d9835d0d9" providerId="Windows Live" clId="Web-{408C66AD-2CCC-4E1A-96A5-44FF25EBE536}" dt="2025-04-10T13:47:20.767" v="1268"/>
          <ac:picMkLst>
            <pc:docMk/>
            <pc:sldMk cId="3418671594" sldId="304"/>
            <ac:picMk id="4" creationId="{F7D11572-209E-A661-DD44-F3BA4D64114C}"/>
          </ac:picMkLst>
        </pc:picChg>
      </pc:sldChg>
    </pc:docChg>
  </pc:docChgLst>
  <pc:docChgLst>
    <pc:chgData name="steve.cookson steve.cookson" userId="2d0a728d9835d0d9" providerId="Windows Live" clId="Web-{BEDB212C-9450-4FD6-9718-799F3955358D}"/>
    <pc:docChg chg="modSld">
      <pc:chgData name="steve.cookson steve.cookson" userId="2d0a728d9835d0d9" providerId="Windows Live" clId="Web-{BEDB212C-9450-4FD6-9718-799F3955358D}" dt="2025-04-18T09:37:24.406" v="7" actId="1076"/>
      <pc:docMkLst>
        <pc:docMk/>
      </pc:docMkLst>
      <pc:sldChg chg="addSp delSp modSp">
        <pc:chgData name="steve.cookson steve.cookson" userId="2d0a728d9835d0d9" providerId="Windows Live" clId="Web-{BEDB212C-9450-4FD6-9718-799F3955358D}" dt="2025-04-18T09:37:24.406" v="7" actId="1076"/>
        <pc:sldMkLst>
          <pc:docMk/>
          <pc:sldMk cId="254580965" sldId="273"/>
        </pc:sldMkLst>
        <pc:spChg chg="mod ord">
          <ac:chgData name="steve.cookson steve.cookson" userId="2d0a728d9835d0d9" providerId="Windows Live" clId="Web-{BEDB212C-9450-4FD6-9718-799F3955358D}" dt="2025-04-18T09:36:30.029" v="2"/>
          <ac:spMkLst>
            <pc:docMk/>
            <pc:sldMk cId="254580965" sldId="273"/>
            <ac:spMk id="2" creationId="{F5963BE5-DC9A-E36F-1A17-5DEDD51B6DE9}"/>
          </ac:spMkLst>
        </pc:spChg>
        <pc:spChg chg="del">
          <ac:chgData name="steve.cookson steve.cookson" userId="2d0a728d9835d0d9" providerId="Windows Live" clId="Web-{BEDB212C-9450-4FD6-9718-799F3955358D}" dt="2025-04-18T09:36:08.372" v="1"/>
          <ac:spMkLst>
            <pc:docMk/>
            <pc:sldMk cId="254580965" sldId="273"/>
            <ac:spMk id="5" creationId="{E32AA275-E4F3-2CAA-C4E5-416D310FACD2}"/>
          </ac:spMkLst>
        </pc:spChg>
        <pc:spChg chg="del">
          <ac:chgData name="steve.cookson steve.cookson" userId="2d0a728d9835d0d9" providerId="Windows Live" clId="Web-{BEDB212C-9450-4FD6-9718-799F3955358D}" dt="2025-04-18T09:36:30.029" v="2"/>
          <ac:spMkLst>
            <pc:docMk/>
            <pc:sldMk cId="254580965" sldId="273"/>
            <ac:spMk id="51" creationId="{AAA7AB09-557C-41AD-9113-FF9F68FA1035}"/>
          </ac:spMkLst>
        </pc:spChg>
        <pc:spChg chg="del">
          <ac:chgData name="steve.cookson steve.cookson" userId="2d0a728d9835d0d9" providerId="Windows Live" clId="Web-{BEDB212C-9450-4FD6-9718-799F3955358D}" dt="2025-04-18T09:36:30.029" v="2"/>
          <ac:spMkLst>
            <pc:docMk/>
            <pc:sldMk cId="254580965" sldId="273"/>
            <ac:spMk id="52" creationId="{EF99ECAA-1F11-4937-BBA6-51935AB44C9D}"/>
          </ac:spMkLst>
        </pc:spChg>
        <pc:spChg chg="del">
          <ac:chgData name="steve.cookson steve.cookson" userId="2d0a728d9835d0d9" providerId="Windows Live" clId="Web-{BEDB212C-9450-4FD6-9718-799F3955358D}" dt="2025-04-18T09:36:30.029" v="2"/>
          <ac:spMkLst>
            <pc:docMk/>
            <pc:sldMk cId="254580965" sldId="273"/>
            <ac:spMk id="54" creationId="{1DB043B4-68C6-45B9-82AC-A5800EADB8DB}"/>
          </ac:spMkLst>
        </pc:spChg>
        <pc:spChg chg="del">
          <ac:chgData name="steve.cookson steve.cookson" userId="2d0a728d9835d0d9" providerId="Windows Live" clId="Web-{BEDB212C-9450-4FD6-9718-799F3955358D}" dt="2025-04-18T09:36:30.029" v="2"/>
          <ac:spMkLst>
            <pc:docMk/>
            <pc:sldMk cId="254580965" sldId="273"/>
            <ac:spMk id="55" creationId="{31ACE9CC-FA52-49A8-A8CB-4C6772C48157}"/>
          </ac:spMkLst>
        </pc:spChg>
        <pc:spChg chg="del">
          <ac:chgData name="steve.cookson steve.cookson" userId="2d0a728d9835d0d9" providerId="Windows Live" clId="Web-{BEDB212C-9450-4FD6-9718-799F3955358D}" dt="2025-04-18T09:36:30.029" v="2"/>
          <ac:spMkLst>
            <pc:docMk/>
            <pc:sldMk cId="254580965" sldId="273"/>
            <ac:spMk id="56" creationId="{28B56926-F216-4281-9196-1495BD306129}"/>
          </ac:spMkLst>
        </pc:spChg>
        <pc:spChg chg="add">
          <ac:chgData name="steve.cookson steve.cookson" userId="2d0a728d9835d0d9" providerId="Windows Live" clId="Web-{BEDB212C-9450-4FD6-9718-799F3955358D}" dt="2025-04-18T09:36:30.029" v="2"/>
          <ac:spMkLst>
            <pc:docMk/>
            <pc:sldMk cId="254580965" sldId="273"/>
            <ac:spMk id="63" creationId="{AAA7AB09-557C-41AD-9113-FF9F68FA1035}"/>
          </ac:spMkLst>
        </pc:spChg>
        <pc:spChg chg="add">
          <ac:chgData name="steve.cookson steve.cookson" userId="2d0a728d9835d0d9" providerId="Windows Live" clId="Web-{BEDB212C-9450-4FD6-9718-799F3955358D}" dt="2025-04-18T09:36:30.029" v="2"/>
          <ac:spMkLst>
            <pc:docMk/>
            <pc:sldMk cId="254580965" sldId="273"/>
            <ac:spMk id="65" creationId="{EF99ECAA-1F11-4937-BBA6-51935AB44C9D}"/>
          </ac:spMkLst>
        </pc:spChg>
        <pc:spChg chg="add">
          <ac:chgData name="steve.cookson steve.cookson" userId="2d0a728d9835d0d9" providerId="Windows Live" clId="Web-{BEDB212C-9450-4FD6-9718-799F3955358D}" dt="2025-04-18T09:36:30.029" v="2"/>
          <ac:spMkLst>
            <pc:docMk/>
            <pc:sldMk cId="254580965" sldId="273"/>
            <ac:spMk id="73" creationId="{A6A22EFF-1FE0-4FE3-9E48-97A8F0CD889D}"/>
          </ac:spMkLst>
        </pc:spChg>
        <pc:spChg chg="add">
          <ac:chgData name="steve.cookson steve.cookson" userId="2d0a728d9835d0d9" providerId="Windows Live" clId="Web-{BEDB212C-9450-4FD6-9718-799F3955358D}" dt="2025-04-18T09:36:30.029" v="2"/>
          <ac:spMkLst>
            <pc:docMk/>
            <pc:sldMk cId="254580965" sldId="273"/>
            <ac:spMk id="77" creationId="{A8637F87-B6EB-40C5-B051-5F099460B763}"/>
          </ac:spMkLst>
        </pc:spChg>
        <pc:picChg chg="del">
          <ac:chgData name="steve.cookson steve.cookson" userId="2d0a728d9835d0d9" providerId="Windows Live" clId="Web-{BEDB212C-9450-4FD6-9718-799F3955358D}" dt="2025-04-18T09:36:05.888" v="0"/>
          <ac:picMkLst>
            <pc:docMk/>
            <pc:sldMk cId="254580965" sldId="273"/>
            <ac:picMk id="3" creationId="{0FA58807-E288-3E1A-930C-04790365CE67}"/>
          </ac:picMkLst>
        </pc:picChg>
        <pc:picChg chg="add mod ord modCrop">
          <ac:chgData name="steve.cookson steve.cookson" userId="2d0a728d9835d0d9" providerId="Windows Live" clId="Web-{BEDB212C-9450-4FD6-9718-799F3955358D}" dt="2025-04-18T09:37:24.406" v="7" actId="1076"/>
          <ac:picMkLst>
            <pc:docMk/>
            <pc:sldMk cId="254580965" sldId="273"/>
            <ac:picMk id="4" creationId="{46A2C745-1D4F-BCC4-91E9-3D99E2201198}"/>
          </ac:picMkLst>
        </pc:picChg>
      </pc:sldChg>
    </pc:docChg>
  </pc:docChgLst>
  <pc:docChgLst>
    <pc:chgData name="steve.cookson steve.cookson" userId="2d0a728d9835d0d9" providerId="Windows Live" clId="Web-{F81908E2-6313-42D1-BEDB-705D28496F88}"/>
    <pc:docChg chg="addSld modSld">
      <pc:chgData name="steve.cookson steve.cookson" userId="2d0a728d9835d0d9" providerId="Windows Live" clId="Web-{F81908E2-6313-42D1-BEDB-705D28496F88}" dt="2025-04-20T14:05:36.599" v="155" actId="1076"/>
      <pc:docMkLst>
        <pc:docMk/>
      </pc:docMkLst>
      <pc:sldChg chg="addSp delSp modSp add replId addAnim delAnim">
        <pc:chgData name="steve.cookson steve.cookson" userId="2d0a728d9835d0d9" providerId="Windows Live" clId="Web-{F81908E2-6313-42D1-BEDB-705D28496F88}" dt="2025-04-20T14:05:36.599" v="155" actId="1076"/>
        <pc:sldMkLst>
          <pc:docMk/>
          <pc:sldMk cId="3579811817" sldId="304"/>
        </pc:sldMkLst>
        <pc:spChg chg="mod">
          <ac:chgData name="steve.cookson steve.cookson" userId="2d0a728d9835d0d9" providerId="Windows Live" clId="Web-{F81908E2-6313-42D1-BEDB-705D28496F88}" dt="2025-04-20T13:19:29.398" v="48" actId="1076"/>
          <ac:spMkLst>
            <pc:docMk/>
            <pc:sldMk cId="3579811817" sldId="304"/>
            <ac:spMk id="2" creationId="{C272131C-8D19-1F2A-5BEA-6179BEDD6DC6}"/>
          </ac:spMkLst>
        </pc:spChg>
        <pc:spChg chg="add del mod">
          <ac:chgData name="steve.cookson steve.cookson" userId="2d0a728d9835d0d9" providerId="Windows Live" clId="Web-{F81908E2-6313-42D1-BEDB-705D28496F88}" dt="2025-04-20T14:03:49.201" v="140"/>
          <ac:spMkLst>
            <pc:docMk/>
            <pc:sldMk cId="3579811817" sldId="304"/>
            <ac:spMk id="3" creationId="{6F59A3A2-2BA1-C8A2-0B31-51DAD7F458CD}"/>
          </ac:spMkLst>
        </pc:spChg>
        <pc:spChg chg="mod">
          <ac:chgData name="steve.cookson steve.cookson" userId="2d0a728d9835d0d9" providerId="Windows Live" clId="Web-{F81908E2-6313-42D1-BEDB-705D28496F88}" dt="2025-04-20T11:32:54.834" v="14" actId="1076"/>
          <ac:spMkLst>
            <pc:docMk/>
            <pc:sldMk cId="3579811817" sldId="304"/>
            <ac:spMk id="7" creationId="{64212A52-6F84-B5EA-D63E-946AE8FB39CA}"/>
          </ac:spMkLst>
        </pc:spChg>
        <pc:spChg chg="mod">
          <ac:chgData name="steve.cookson steve.cookson" userId="2d0a728d9835d0d9" providerId="Windows Live" clId="Web-{F81908E2-6313-42D1-BEDB-705D28496F88}" dt="2025-04-20T13:18:03.128" v="41" actId="1076"/>
          <ac:spMkLst>
            <pc:docMk/>
            <pc:sldMk cId="3579811817" sldId="304"/>
            <ac:spMk id="8" creationId="{610563A1-D9FD-986F-7497-9EABAE69E2E3}"/>
          </ac:spMkLst>
        </pc:spChg>
        <pc:spChg chg="mod">
          <ac:chgData name="steve.cookson steve.cookson" userId="2d0a728d9835d0d9" providerId="Windows Live" clId="Web-{F81908E2-6313-42D1-BEDB-705D28496F88}" dt="2025-04-20T13:17:55.550" v="40" actId="1076"/>
          <ac:spMkLst>
            <pc:docMk/>
            <pc:sldMk cId="3579811817" sldId="304"/>
            <ac:spMk id="11" creationId="{5A171836-A004-5C40-53B7-100F7688B2E9}"/>
          </ac:spMkLst>
        </pc:spChg>
        <pc:spChg chg="mod">
          <ac:chgData name="steve.cookson steve.cookson" userId="2d0a728d9835d0d9" providerId="Windows Live" clId="Web-{F81908E2-6313-42D1-BEDB-705D28496F88}" dt="2025-04-20T11:32:50.458" v="13" actId="1076"/>
          <ac:spMkLst>
            <pc:docMk/>
            <pc:sldMk cId="3579811817" sldId="304"/>
            <ac:spMk id="12" creationId="{C3762681-29A2-9B70-860A-4F686C4DC1D1}"/>
          </ac:spMkLst>
        </pc:spChg>
        <pc:spChg chg="add mod">
          <ac:chgData name="steve.cookson steve.cookson" userId="2d0a728d9835d0d9" providerId="Windows Live" clId="Web-{F81908E2-6313-42D1-BEDB-705D28496F88}" dt="2025-04-20T13:21:43.527" v="88" actId="1076"/>
          <ac:spMkLst>
            <pc:docMk/>
            <pc:sldMk cId="3579811817" sldId="304"/>
            <ac:spMk id="16" creationId="{E4347FC1-D88A-CFDA-7F4F-0342F9CE3FA1}"/>
          </ac:spMkLst>
        </pc:spChg>
        <pc:grpChg chg="add">
          <ac:chgData name="steve.cookson steve.cookson" userId="2d0a728d9835d0d9" providerId="Windows Live" clId="Web-{F81908E2-6313-42D1-BEDB-705D28496F88}" dt="2025-04-20T11:32:20.282" v="8"/>
          <ac:grpSpMkLst>
            <pc:docMk/>
            <pc:sldMk cId="3579811817" sldId="304"/>
            <ac:grpSpMk id="9" creationId="{B1D3B129-0E3E-B33A-5BC8-7104238F629A}"/>
          </ac:grpSpMkLst>
        </pc:grpChg>
        <pc:grpChg chg="add">
          <ac:chgData name="steve.cookson steve.cookson" userId="2d0a728d9835d0d9" providerId="Windows Live" clId="Web-{F81908E2-6313-42D1-BEDB-705D28496F88}" dt="2025-04-20T11:32:20.297" v="9"/>
          <ac:grpSpMkLst>
            <pc:docMk/>
            <pc:sldMk cId="3579811817" sldId="304"/>
            <ac:grpSpMk id="13" creationId="{D5094781-61E6-DFA2-4635-AC34D400A05A}"/>
          </ac:grpSpMkLst>
        </pc:grpChg>
        <pc:grpChg chg="add mod">
          <ac:chgData name="steve.cookson steve.cookson" userId="2d0a728d9835d0d9" providerId="Windows Live" clId="Web-{F81908E2-6313-42D1-BEDB-705D28496F88}" dt="2025-04-20T13:15:46.311" v="22" actId="14100"/>
          <ac:grpSpMkLst>
            <pc:docMk/>
            <pc:sldMk cId="3579811817" sldId="304"/>
            <ac:grpSpMk id="14" creationId="{E511F7B4-6C27-5730-6A39-1AA86E4078C9}"/>
          </ac:grpSpMkLst>
        </pc:grpChg>
        <pc:graphicFrameChg chg="add del">
          <ac:chgData name="steve.cookson steve.cookson" userId="2d0a728d9835d0d9" providerId="Windows Live" clId="Web-{F81908E2-6313-42D1-BEDB-705D28496F88}" dt="2025-04-20T13:59:27.741" v="90"/>
          <ac:graphicFrameMkLst>
            <pc:docMk/>
            <pc:sldMk cId="3579811817" sldId="304"/>
            <ac:graphicFrameMk id="18" creationId="{F337D4DC-4F31-DF07-DCB5-B6EFDE6438AA}"/>
          </ac:graphicFrameMkLst>
        </pc:graphicFrameChg>
        <pc:graphicFrameChg chg="add del">
          <ac:chgData name="steve.cookson steve.cookson" userId="2d0a728d9835d0d9" providerId="Windows Live" clId="Web-{F81908E2-6313-42D1-BEDB-705D28496F88}" dt="2025-04-20T13:59:30.741" v="92"/>
          <ac:graphicFrameMkLst>
            <pc:docMk/>
            <pc:sldMk cId="3579811817" sldId="304"/>
            <ac:graphicFrameMk id="20" creationId="{C957DCF9-2BA1-7AE8-2260-13EDCDB2D25C}"/>
          </ac:graphicFrameMkLst>
        </pc:graphicFrameChg>
        <pc:graphicFrameChg chg="add del">
          <ac:chgData name="steve.cookson steve.cookson" userId="2d0a728d9835d0d9" providerId="Windows Live" clId="Web-{F81908E2-6313-42D1-BEDB-705D28496F88}" dt="2025-04-20T13:59:34.225" v="94"/>
          <ac:graphicFrameMkLst>
            <pc:docMk/>
            <pc:sldMk cId="3579811817" sldId="304"/>
            <ac:graphicFrameMk id="22" creationId="{F337D4DC-4F31-DF07-DCB5-B6EFDE6438AA}"/>
          </ac:graphicFrameMkLst>
        </pc:graphicFrameChg>
        <pc:graphicFrameChg chg="add del">
          <ac:chgData name="steve.cookson steve.cookson" userId="2d0a728d9835d0d9" providerId="Windows Live" clId="Web-{F81908E2-6313-42D1-BEDB-705D28496F88}" dt="2025-04-20T13:59:37.319" v="96"/>
          <ac:graphicFrameMkLst>
            <pc:docMk/>
            <pc:sldMk cId="3579811817" sldId="304"/>
            <ac:graphicFrameMk id="24" creationId="{3FEF6D70-802A-5432-F885-6DE6011641F7}"/>
          </ac:graphicFrameMkLst>
        </pc:graphicFrameChg>
        <pc:graphicFrameChg chg="add del">
          <ac:chgData name="steve.cookson steve.cookson" userId="2d0a728d9835d0d9" providerId="Windows Live" clId="Web-{F81908E2-6313-42D1-BEDB-705D28496F88}" dt="2025-04-20T13:59:40.804" v="98"/>
          <ac:graphicFrameMkLst>
            <pc:docMk/>
            <pc:sldMk cId="3579811817" sldId="304"/>
            <ac:graphicFrameMk id="26" creationId="{C957DCF9-2BA1-7AE8-2260-13EDCDB2D25C}"/>
          </ac:graphicFrameMkLst>
        </pc:graphicFrameChg>
        <pc:graphicFrameChg chg="add del">
          <ac:chgData name="steve.cookson steve.cookson" userId="2d0a728d9835d0d9" providerId="Windows Live" clId="Web-{F81908E2-6313-42D1-BEDB-705D28496F88}" dt="2025-04-20T13:59:58.383" v="100"/>
          <ac:graphicFrameMkLst>
            <pc:docMk/>
            <pc:sldMk cId="3579811817" sldId="304"/>
            <ac:graphicFrameMk id="28" creationId="{43BD9D76-FF23-09D5-E7F4-D095E148FC11}"/>
          </ac:graphicFrameMkLst>
        </pc:graphicFrameChg>
        <pc:graphicFrameChg chg="add del mod modGraphic">
          <ac:chgData name="steve.cookson steve.cookson" userId="2d0a728d9835d0d9" providerId="Windows Live" clId="Web-{F81908E2-6313-42D1-BEDB-705D28496F88}" dt="2025-04-20T14:05:36.599" v="155" actId="1076"/>
          <ac:graphicFrameMkLst>
            <pc:docMk/>
            <pc:sldMk cId="3579811817" sldId="304"/>
            <ac:graphicFrameMk id="30" creationId="{F337D4DC-4F31-DF07-DCB5-B6EFDE6438AA}"/>
          </ac:graphicFrameMkLst>
        </pc:graphicFrameChg>
        <pc:picChg chg="add mod">
          <ac:chgData name="steve.cookson steve.cookson" userId="2d0a728d9835d0d9" providerId="Windows Live" clId="Web-{F81908E2-6313-42D1-BEDB-705D28496F88}" dt="2025-04-20T13:19:13.287" v="47" actId="14100"/>
          <ac:picMkLst>
            <pc:docMk/>
            <pc:sldMk cId="3579811817" sldId="304"/>
            <ac:picMk id="4" creationId="{B7E5F340-BDF8-C9CC-E17C-0FB5680B41D2}"/>
          </ac:picMkLst>
        </pc:picChg>
        <pc:picChg chg="add">
          <ac:chgData name="steve.cookson steve.cookson" userId="2d0a728d9835d0d9" providerId="Windows Live" clId="Web-{F81908E2-6313-42D1-BEDB-705D28496F88}" dt="2025-04-20T11:32:20.266" v="7"/>
          <ac:picMkLst>
            <pc:docMk/>
            <pc:sldMk cId="3579811817" sldId="304"/>
            <ac:picMk id="5" creationId="{08154AE4-A5FB-05E1-140E-3E38A1F6F772}"/>
          </ac:picMkLst>
        </pc:picChg>
        <pc:picChg chg="add mod">
          <ac:chgData name="steve.cookson steve.cookson" userId="2d0a728d9835d0d9" providerId="Windows Live" clId="Web-{F81908E2-6313-42D1-BEDB-705D28496F88}" dt="2025-04-20T13:18:13.660" v="42" actId="14100"/>
          <ac:picMkLst>
            <pc:docMk/>
            <pc:sldMk cId="3579811817" sldId="304"/>
            <ac:picMk id="6" creationId="{8ABFE223-9C35-48D8-D945-CD9AE219D41C}"/>
          </ac:picMkLst>
        </pc:picChg>
        <pc:picChg chg="add mod">
          <ac:chgData name="steve.cookson steve.cookson" userId="2d0a728d9835d0d9" providerId="Windows Live" clId="Web-{F81908E2-6313-42D1-BEDB-705D28496F88}" dt="2025-04-20T13:16:50.735" v="29" actId="14100"/>
          <ac:picMkLst>
            <pc:docMk/>
            <pc:sldMk cId="3579811817" sldId="304"/>
            <ac:picMk id="15" creationId="{03F845A5-3138-E753-C58A-559BE626435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941D17-5375-4C9E-9FF8-5CE70D22A67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63CCE16-E1FD-4C93-9FB3-BC918DD2C1CB}">
      <dgm:prSet/>
      <dgm:spPr/>
      <dgm:t>
        <a:bodyPr/>
        <a:lstStyle/>
        <a:p>
          <a:pPr rtl="0"/>
          <a:r>
            <a:rPr lang="en-GB" dirty="0">
              <a:latin typeface="Avenir Next LT Pro"/>
            </a:rPr>
            <a:t>A</a:t>
          </a:r>
          <a:r>
            <a:rPr lang="en-GB" dirty="0"/>
            <a:t> self-built, </a:t>
          </a:r>
          <a:r>
            <a:rPr lang="en-GB" dirty="0">
              <a:latin typeface="Avenir Next LT Pro"/>
            </a:rPr>
            <a:t>dynamic </a:t>
          </a:r>
          <a:r>
            <a:rPr lang="en-GB" dirty="0"/>
            <a:t>real-time CO</a:t>
          </a:r>
          <a:r>
            <a:rPr lang="en-GB" baseline="-25000" dirty="0"/>
            <a:t>2</a:t>
          </a:r>
          <a:r>
            <a:rPr lang="en-GB" dirty="0"/>
            <a:t> sensor designed to educate and empower communities worldwide.</a:t>
          </a:r>
          <a:endParaRPr lang="en-US" dirty="0"/>
        </a:p>
      </dgm:t>
    </dgm:pt>
    <dgm:pt modelId="{480230EF-474B-4C18-BEAB-7032DCC005E6}" type="parTrans" cxnId="{2ECBBAFF-EF7A-4773-81B8-6E6F7DAF6231}">
      <dgm:prSet/>
      <dgm:spPr/>
      <dgm:t>
        <a:bodyPr/>
        <a:lstStyle/>
        <a:p>
          <a:endParaRPr lang="en-US"/>
        </a:p>
      </dgm:t>
    </dgm:pt>
    <dgm:pt modelId="{8C938FC1-E98D-40FE-93A6-CDD0FF03DFB5}" type="sibTrans" cxnId="{2ECBBAFF-EF7A-4773-81B8-6E6F7DAF6231}">
      <dgm:prSet/>
      <dgm:spPr/>
      <dgm:t>
        <a:bodyPr/>
        <a:lstStyle/>
        <a:p>
          <a:endParaRPr lang="en-US"/>
        </a:p>
      </dgm:t>
    </dgm:pt>
    <dgm:pt modelId="{21C7BB31-1F5D-4A12-AB95-22A889FE98AB}">
      <dgm:prSet/>
      <dgm:spPr/>
      <dgm:t>
        <a:bodyPr/>
        <a:lstStyle/>
        <a:p>
          <a:pPr rtl="0"/>
          <a:r>
            <a:rPr lang="en-GB" dirty="0">
              <a:latin typeface="Avenir Next LT Pro"/>
            </a:rPr>
            <a:t>Captures</a:t>
          </a:r>
          <a:r>
            <a:rPr lang="en-GB" dirty="0"/>
            <a:t> CO</a:t>
          </a:r>
          <a:r>
            <a:rPr lang="en-GB" baseline="-25000" dirty="0"/>
            <a:t>2</a:t>
          </a:r>
          <a:r>
            <a:rPr lang="en-GB" dirty="0"/>
            <a:t> readings continuously, publishing data to your mobile device or </a:t>
          </a:r>
          <a:r>
            <a:rPr lang="en-GB" dirty="0">
              <a:latin typeface="Avenir Next LT Pro"/>
            </a:rPr>
            <a:t>PC and</a:t>
          </a:r>
          <a:r>
            <a:rPr lang="en-GB" dirty="0"/>
            <a:t> </a:t>
          </a:r>
          <a:r>
            <a:rPr lang="en-GB" dirty="0">
              <a:latin typeface="Avenir Next LT Pro"/>
            </a:rPr>
            <a:t>globally via an</a:t>
          </a:r>
          <a:r>
            <a:rPr lang="en-GB" dirty="0"/>
            <a:t> </a:t>
          </a:r>
          <a:r>
            <a:rPr lang="en-GB" dirty="0">
              <a:latin typeface="Avenir Next LT Pro"/>
            </a:rPr>
            <a:t>interactive map</a:t>
          </a:r>
          <a:r>
            <a:rPr lang="en-GB" dirty="0"/>
            <a:t> that can be interactively explored in detail.</a:t>
          </a:r>
          <a:endParaRPr lang="en-US" dirty="0"/>
        </a:p>
      </dgm:t>
    </dgm:pt>
    <dgm:pt modelId="{F70CAE3C-880A-4E1C-8E98-8D0062E70CCF}" type="parTrans" cxnId="{A5C00048-8ABB-4B5F-8373-493647A825C4}">
      <dgm:prSet/>
      <dgm:spPr/>
      <dgm:t>
        <a:bodyPr/>
        <a:lstStyle/>
        <a:p>
          <a:endParaRPr lang="en-US"/>
        </a:p>
      </dgm:t>
    </dgm:pt>
    <dgm:pt modelId="{1821A995-57A2-46DA-9063-A4829840A31B}" type="sibTrans" cxnId="{A5C00048-8ABB-4B5F-8373-493647A825C4}">
      <dgm:prSet/>
      <dgm:spPr/>
      <dgm:t>
        <a:bodyPr/>
        <a:lstStyle/>
        <a:p>
          <a:endParaRPr lang="en-US"/>
        </a:p>
      </dgm:t>
    </dgm:pt>
    <dgm:pt modelId="{FBF1A723-9BB9-4E70-9C1D-9A15214917C6}">
      <dgm:prSet/>
      <dgm:spPr/>
      <dgm:t>
        <a:bodyPr/>
        <a:lstStyle/>
        <a:p>
          <a:pPr rtl="0"/>
          <a:r>
            <a:rPr lang="en-GB" dirty="0"/>
            <a:t>Moon Rabbit is a programme of self-build, experimentation and self-directed learning, tailored for the education community.</a:t>
          </a:r>
          <a:endParaRPr lang="en-US" dirty="0"/>
        </a:p>
      </dgm:t>
    </dgm:pt>
    <dgm:pt modelId="{1F9DD98E-CFD7-405C-8B29-CE0FAD32AA9C}" type="parTrans" cxnId="{1A99D4B6-A8FE-44CE-B876-0B93037533A3}">
      <dgm:prSet/>
      <dgm:spPr/>
      <dgm:t>
        <a:bodyPr/>
        <a:lstStyle/>
        <a:p>
          <a:endParaRPr lang="en-US"/>
        </a:p>
      </dgm:t>
    </dgm:pt>
    <dgm:pt modelId="{3A0D1B60-E5DA-4E74-BFF8-46303CF992AC}" type="sibTrans" cxnId="{1A99D4B6-A8FE-44CE-B876-0B93037533A3}">
      <dgm:prSet/>
      <dgm:spPr/>
      <dgm:t>
        <a:bodyPr/>
        <a:lstStyle/>
        <a:p>
          <a:endParaRPr lang="en-US"/>
        </a:p>
      </dgm:t>
    </dgm:pt>
    <dgm:pt modelId="{C38A8F6E-6AC5-41BC-AA9E-0AA1DCA18569}">
      <dgm:prSet/>
      <dgm:spPr/>
      <dgm:t>
        <a:bodyPr/>
        <a:lstStyle/>
        <a:p>
          <a:r>
            <a:rPr lang="en-GB" dirty="0"/>
            <a:t>By enabling students, educators and families to build and deploy their own Moon Rabbit devices, the project fosters environmental awareness and hands-on STEM education.</a:t>
          </a:r>
          <a:endParaRPr lang="en-US" dirty="0"/>
        </a:p>
      </dgm:t>
    </dgm:pt>
    <dgm:pt modelId="{C1EACBC2-85E8-4620-991E-4FBBBF7D8AD7}" type="parTrans" cxnId="{D4F78528-AB23-4165-AF65-51DF7A38EBD1}">
      <dgm:prSet/>
      <dgm:spPr/>
      <dgm:t>
        <a:bodyPr/>
        <a:lstStyle/>
        <a:p>
          <a:endParaRPr lang="en-US"/>
        </a:p>
      </dgm:t>
    </dgm:pt>
    <dgm:pt modelId="{7BCEC8C2-46EC-40FD-ADC5-D7C22D76CAF4}" type="sibTrans" cxnId="{D4F78528-AB23-4165-AF65-51DF7A38EBD1}">
      <dgm:prSet/>
      <dgm:spPr/>
      <dgm:t>
        <a:bodyPr/>
        <a:lstStyle/>
        <a:p>
          <a:endParaRPr lang="en-US"/>
        </a:p>
      </dgm:t>
    </dgm:pt>
    <dgm:pt modelId="{5B90EC73-6B93-4484-9E30-F959BA23FBA1}">
      <dgm:prSet/>
      <dgm:spPr/>
      <dgm:t>
        <a:bodyPr/>
        <a:lstStyle/>
        <a:p>
          <a:r>
            <a:rPr lang="en-GB" dirty="0"/>
            <a:t>Together, we are building a community-driven, global CO</a:t>
          </a:r>
          <a:r>
            <a:rPr lang="en-GB" baseline="-25000" dirty="0"/>
            <a:t>2</a:t>
          </a:r>
          <a:r>
            <a:rPr lang="en-GB" dirty="0"/>
            <a:t> map to inform, inspire, and help shape a more sustainable future.</a:t>
          </a:r>
          <a:endParaRPr lang="en-US" dirty="0"/>
        </a:p>
      </dgm:t>
    </dgm:pt>
    <dgm:pt modelId="{C09A899E-6C42-4A19-AF5A-73E691A8F432}" type="parTrans" cxnId="{60601462-E3FE-46DF-8EBC-313648EE4F90}">
      <dgm:prSet/>
      <dgm:spPr/>
      <dgm:t>
        <a:bodyPr/>
        <a:lstStyle/>
        <a:p>
          <a:endParaRPr lang="en-US"/>
        </a:p>
      </dgm:t>
    </dgm:pt>
    <dgm:pt modelId="{917909D9-8466-4C1A-AF87-06830B484E01}" type="sibTrans" cxnId="{60601462-E3FE-46DF-8EBC-313648EE4F90}">
      <dgm:prSet/>
      <dgm:spPr/>
      <dgm:t>
        <a:bodyPr/>
        <a:lstStyle/>
        <a:p>
          <a:endParaRPr lang="en-US"/>
        </a:p>
      </dgm:t>
    </dgm:pt>
    <dgm:pt modelId="{ED78FEA9-D523-49D1-B366-DB0B435AF8B3}" type="pres">
      <dgm:prSet presAssocID="{5F941D17-5375-4C9E-9FF8-5CE70D22A670}" presName="vert0" presStyleCnt="0">
        <dgm:presLayoutVars>
          <dgm:dir/>
          <dgm:animOne val="branch"/>
          <dgm:animLvl val="lvl"/>
        </dgm:presLayoutVars>
      </dgm:prSet>
      <dgm:spPr/>
    </dgm:pt>
    <dgm:pt modelId="{C125C609-F2FD-4400-8660-9482EA502C48}" type="pres">
      <dgm:prSet presAssocID="{A63CCE16-E1FD-4C93-9FB3-BC918DD2C1CB}" presName="thickLine" presStyleLbl="alignNode1" presStyleIdx="0" presStyleCnt="5"/>
      <dgm:spPr/>
    </dgm:pt>
    <dgm:pt modelId="{509C84CA-DAE8-4471-9752-D205A75575FF}" type="pres">
      <dgm:prSet presAssocID="{A63CCE16-E1FD-4C93-9FB3-BC918DD2C1CB}" presName="horz1" presStyleCnt="0"/>
      <dgm:spPr/>
    </dgm:pt>
    <dgm:pt modelId="{7004B068-B9D6-4822-B805-C605B8DA29A0}" type="pres">
      <dgm:prSet presAssocID="{A63CCE16-E1FD-4C93-9FB3-BC918DD2C1CB}" presName="tx1" presStyleLbl="revTx" presStyleIdx="0" presStyleCnt="5"/>
      <dgm:spPr/>
    </dgm:pt>
    <dgm:pt modelId="{43B5347E-AD4D-434F-AFD2-0E11F42DF426}" type="pres">
      <dgm:prSet presAssocID="{A63CCE16-E1FD-4C93-9FB3-BC918DD2C1CB}" presName="vert1" presStyleCnt="0"/>
      <dgm:spPr/>
    </dgm:pt>
    <dgm:pt modelId="{D6727148-B0B4-4BFA-A35A-D90129765531}" type="pres">
      <dgm:prSet presAssocID="{21C7BB31-1F5D-4A12-AB95-22A889FE98AB}" presName="thickLine" presStyleLbl="alignNode1" presStyleIdx="1" presStyleCnt="5"/>
      <dgm:spPr/>
    </dgm:pt>
    <dgm:pt modelId="{E8C3DE3C-6411-4F3A-89AA-8B52711423E6}" type="pres">
      <dgm:prSet presAssocID="{21C7BB31-1F5D-4A12-AB95-22A889FE98AB}" presName="horz1" presStyleCnt="0"/>
      <dgm:spPr/>
    </dgm:pt>
    <dgm:pt modelId="{E0AB4E19-A307-4DD0-8423-3E7777ABC077}" type="pres">
      <dgm:prSet presAssocID="{21C7BB31-1F5D-4A12-AB95-22A889FE98AB}" presName="tx1" presStyleLbl="revTx" presStyleIdx="1" presStyleCnt="5"/>
      <dgm:spPr/>
    </dgm:pt>
    <dgm:pt modelId="{CD8619C1-C16B-44FF-AFB1-EFCFB82B3C8D}" type="pres">
      <dgm:prSet presAssocID="{21C7BB31-1F5D-4A12-AB95-22A889FE98AB}" presName="vert1" presStyleCnt="0"/>
      <dgm:spPr/>
    </dgm:pt>
    <dgm:pt modelId="{38A2AAAD-F317-4852-8B69-9EE45C40C82E}" type="pres">
      <dgm:prSet presAssocID="{FBF1A723-9BB9-4E70-9C1D-9A15214917C6}" presName="thickLine" presStyleLbl="alignNode1" presStyleIdx="2" presStyleCnt="5"/>
      <dgm:spPr/>
    </dgm:pt>
    <dgm:pt modelId="{ED1CE7C6-CE0F-456C-BB34-F8B0F5954F05}" type="pres">
      <dgm:prSet presAssocID="{FBF1A723-9BB9-4E70-9C1D-9A15214917C6}" presName="horz1" presStyleCnt="0"/>
      <dgm:spPr/>
    </dgm:pt>
    <dgm:pt modelId="{0E003394-63F2-4464-A6A0-9965C1632D45}" type="pres">
      <dgm:prSet presAssocID="{FBF1A723-9BB9-4E70-9C1D-9A15214917C6}" presName="tx1" presStyleLbl="revTx" presStyleIdx="2" presStyleCnt="5"/>
      <dgm:spPr/>
    </dgm:pt>
    <dgm:pt modelId="{D562CAFB-21D2-4BC4-B4F3-BD955A47DD73}" type="pres">
      <dgm:prSet presAssocID="{FBF1A723-9BB9-4E70-9C1D-9A15214917C6}" presName="vert1" presStyleCnt="0"/>
      <dgm:spPr/>
    </dgm:pt>
    <dgm:pt modelId="{7FEA23CB-B92E-4222-8DA1-15B4584E832C}" type="pres">
      <dgm:prSet presAssocID="{C38A8F6E-6AC5-41BC-AA9E-0AA1DCA18569}" presName="thickLine" presStyleLbl="alignNode1" presStyleIdx="3" presStyleCnt="5"/>
      <dgm:spPr/>
    </dgm:pt>
    <dgm:pt modelId="{185D63BF-21A0-4B20-9198-4282C0220728}" type="pres">
      <dgm:prSet presAssocID="{C38A8F6E-6AC5-41BC-AA9E-0AA1DCA18569}" presName="horz1" presStyleCnt="0"/>
      <dgm:spPr/>
    </dgm:pt>
    <dgm:pt modelId="{D4A094D3-A153-4B60-8D84-7C31672D98C3}" type="pres">
      <dgm:prSet presAssocID="{C38A8F6E-6AC5-41BC-AA9E-0AA1DCA18569}" presName="tx1" presStyleLbl="revTx" presStyleIdx="3" presStyleCnt="5"/>
      <dgm:spPr/>
    </dgm:pt>
    <dgm:pt modelId="{D78F46D8-54BE-4F7D-9DC7-0E014F1266BD}" type="pres">
      <dgm:prSet presAssocID="{C38A8F6E-6AC5-41BC-AA9E-0AA1DCA18569}" presName="vert1" presStyleCnt="0"/>
      <dgm:spPr/>
    </dgm:pt>
    <dgm:pt modelId="{BF97B7FB-2C8B-4455-9450-6F497494B5DE}" type="pres">
      <dgm:prSet presAssocID="{5B90EC73-6B93-4484-9E30-F959BA23FBA1}" presName="thickLine" presStyleLbl="alignNode1" presStyleIdx="4" presStyleCnt="5"/>
      <dgm:spPr/>
    </dgm:pt>
    <dgm:pt modelId="{4D5C58CE-6B74-4939-B263-824670601572}" type="pres">
      <dgm:prSet presAssocID="{5B90EC73-6B93-4484-9E30-F959BA23FBA1}" presName="horz1" presStyleCnt="0"/>
      <dgm:spPr/>
    </dgm:pt>
    <dgm:pt modelId="{53C7157F-DA56-47C5-9903-F753C3A6FC53}" type="pres">
      <dgm:prSet presAssocID="{5B90EC73-6B93-4484-9E30-F959BA23FBA1}" presName="tx1" presStyleLbl="revTx" presStyleIdx="4" presStyleCnt="5"/>
      <dgm:spPr/>
    </dgm:pt>
    <dgm:pt modelId="{068EFD45-C9EB-4669-B483-95D313BC9C3F}" type="pres">
      <dgm:prSet presAssocID="{5B90EC73-6B93-4484-9E30-F959BA23FBA1}" presName="vert1" presStyleCnt="0"/>
      <dgm:spPr/>
    </dgm:pt>
  </dgm:ptLst>
  <dgm:cxnLst>
    <dgm:cxn modelId="{04DC6C10-A994-437D-B7D5-BD70279B9233}" type="presOf" srcId="{5B90EC73-6B93-4484-9E30-F959BA23FBA1}" destId="{53C7157F-DA56-47C5-9903-F753C3A6FC53}" srcOrd="0" destOrd="0" presId="urn:microsoft.com/office/officeart/2008/layout/LinedList"/>
    <dgm:cxn modelId="{D4F78528-AB23-4165-AF65-51DF7A38EBD1}" srcId="{5F941D17-5375-4C9E-9FF8-5CE70D22A670}" destId="{C38A8F6E-6AC5-41BC-AA9E-0AA1DCA18569}" srcOrd="3" destOrd="0" parTransId="{C1EACBC2-85E8-4620-991E-4FBBBF7D8AD7}" sibTransId="{7BCEC8C2-46EC-40FD-ADC5-D7C22D76CAF4}"/>
    <dgm:cxn modelId="{60601462-E3FE-46DF-8EBC-313648EE4F90}" srcId="{5F941D17-5375-4C9E-9FF8-5CE70D22A670}" destId="{5B90EC73-6B93-4484-9E30-F959BA23FBA1}" srcOrd="4" destOrd="0" parTransId="{C09A899E-6C42-4A19-AF5A-73E691A8F432}" sibTransId="{917909D9-8466-4C1A-AF87-06830B484E01}"/>
    <dgm:cxn modelId="{A5C00048-8ABB-4B5F-8373-493647A825C4}" srcId="{5F941D17-5375-4C9E-9FF8-5CE70D22A670}" destId="{21C7BB31-1F5D-4A12-AB95-22A889FE98AB}" srcOrd="1" destOrd="0" parTransId="{F70CAE3C-880A-4E1C-8E98-8D0062E70CCF}" sibTransId="{1821A995-57A2-46DA-9063-A4829840A31B}"/>
    <dgm:cxn modelId="{54BEDB6E-0976-4FCD-AAFD-7EAA80C4E1C3}" type="presOf" srcId="{A63CCE16-E1FD-4C93-9FB3-BC918DD2C1CB}" destId="{7004B068-B9D6-4822-B805-C605B8DA29A0}" srcOrd="0" destOrd="0" presId="urn:microsoft.com/office/officeart/2008/layout/LinedList"/>
    <dgm:cxn modelId="{CDFFF855-6208-4187-A038-FEFF4ECC84BD}" type="presOf" srcId="{FBF1A723-9BB9-4E70-9C1D-9A15214917C6}" destId="{0E003394-63F2-4464-A6A0-9965C1632D45}" srcOrd="0" destOrd="0" presId="urn:microsoft.com/office/officeart/2008/layout/LinedList"/>
    <dgm:cxn modelId="{1A99D4B6-A8FE-44CE-B876-0B93037533A3}" srcId="{5F941D17-5375-4C9E-9FF8-5CE70D22A670}" destId="{FBF1A723-9BB9-4E70-9C1D-9A15214917C6}" srcOrd="2" destOrd="0" parTransId="{1F9DD98E-CFD7-405C-8B29-CE0FAD32AA9C}" sibTransId="{3A0D1B60-E5DA-4E74-BFF8-46303CF992AC}"/>
    <dgm:cxn modelId="{283BCEE8-1107-4DBB-A6C4-3AACB6ED08C0}" type="presOf" srcId="{21C7BB31-1F5D-4A12-AB95-22A889FE98AB}" destId="{E0AB4E19-A307-4DD0-8423-3E7777ABC077}" srcOrd="0" destOrd="0" presId="urn:microsoft.com/office/officeart/2008/layout/LinedList"/>
    <dgm:cxn modelId="{25EBF0EA-870A-4D4B-8E2F-D418E2B943B1}" type="presOf" srcId="{C38A8F6E-6AC5-41BC-AA9E-0AA1DCA18569}" destId="{D4A094D3-A153-4B60-8D84-7C31672D98C3}" srcOrd="0" destOrd="0" presId="urn:microsoft.com/office/officeart/2008/layout/LinedList"/>
    <dgm:cxn modelId="{60D8E9F8-CF2F-4F0D-85B9-27A1A62031E8}" type="presOf" srcId="{5F941D17-5375-4C9E-9FF8-5CE70D22A670}" destId="{ED78FEA9-D523-49D1-B366-DB0B435AF8B3}" srcOrd="0" destOrd="0" presId="urn:microsoft.com/office/officeart/2008/layout/LinedList"/>
    <dgm:cxn modelId="{2ECBBAFF-EF7A-4773-81B8-6E6F7DAF6231}" srcId="{5F941D17-5375-4C9E-9FF8-5CE70D22A670}" destId="{A63CCE16-E1FD-4C93-9FB3-BC918DD2C1CB}" srcOrd="0" destOrd="0" parTransId="{480230EF-474B-4C18-BEAB-7032DCC005E6}" sibTransId="{8C938FC1-E98D-40FE-93A6-CDD0FF03DFB5}"/>
    <dgm:cxn modelId="{4F863516-4AC5-40B0-8D1F-1AF17648AD46}" type="presParOf" srcId="{ED78FEA9-D523-49D1-B366-DB0B435AF8B3}" destId="{C125C609-F2FD-4400-8660-9482EA502C48}" srcOrd="0" destOrd="0" presId="urn:microsoft.com/office/officeart/2008/layout/LinedList"/>
    <dgm:cxn modelId="{CEEF28BC-36AB-488E-AB1A-07BF3CE38E05}" type="presParOf" srcId="{ED78FEA9-D523-49D1-B366-DB0B435AF8B3}" destId="{509C84CA-DAE8-4471-9752-D205A75575FF}" srcOrd="1" destOrd="0" presId="urn:microsoft.com/office/officeart/2008/layout/LinedList"/>
    <dgm:cxn modelId="{79E65E03-482D-4F11-AA3E-5717DCA38FDD}" type="presParOf" srcId="{509C84CA-DAE8-4471-9752-D205A75575FF}" destId="{7004B068-B9D6-4822-B805-C605B8DA29A0}" srcOrd="0" destOrd="0" presId="urn:microsoft.com/office/officeart/2008/layout/LinedList"/>
    <dgm:cxn modelId="{5F372377-D9C1-485D-9E70-5CE059C82A45}" type="presParOf" srcId="{509C84CA-DAE8-4471-9752-D205A75575FF}" destId="{43B5347E-AD4D-434F-AFD2-0E11F42DF426}" srcOrd="1" destOrd="0" presId="urn:microsoft.com/office/officeart/2008/layout/LinedList"/>
    <dgm:cxn modelId="{0F4D33AF-25AE-49E1-9EF7-6322366258A1}" type="presParOf" srcId="{ED78FEA9-D523-49D1-B366-DB0B435AF8B3}" destId="{D6727148-B0B4-4BFA-A35A-D90129765531}" srcOrd="2" destOrd="0" presId="urn:microsoft.com/office/officeart/2008/layout/LinedList"/>
    <dgm:cxn modelId="{E2BCD334-CDFC-4DE2-902C-0E15C53C2CEE}" type="presParOf" srcId="{ED78FEA9-D523-49D1-B366-DB0B435AF8B3}" destId="{E8C3DE3C-6411-4F3A-89AA-8B52711423E6}" srcOrd="3" destOrd="0" presId="urn:microsoft.com/office/officeart/2008/layout/LinedList"/>
    <dgm:cxn modelId="{C34997E9-D1AF-42B1-AE5C-51298BDFCEAD}" type="presParOf" srcId="{E8C3DE3C-6411-4F3A-89AA-8B52711423E6}" destId="{E0AB4E19-A307-4DD0-8423-3E7777ABC077}" srcOrd="0" destOrd="0" presId="urn:microsoft.com/office/officeart/2008/layout/LinedList"/>
    <dgm:cxn modelId="{CA00E58F-904A-44FE-818D-743277BBB161}" type="presParOf" srcId="{E8C3DE3C-6411-4F3A-89AA-8B52711423E6}" destId="{CD8619C1-C16B-44FF-AFB1-EFCFB82B3C8D}" srcOrd="1" destOrd="0" presId="urn:microsoft.com/office/officeart/2008/layout/LinedList"/>
    <dgm:cxn modelId="{EFE8E5EE-A8DE-4D3E-ABC3-DCB106706119}" type="presParOf" srcId="{ED78FEA9-D523-49D1-B366-DB0B435AF8B3}" destId="{38A2AAAD-F317-4852-8B69-9EE45C40C82E}" srcOrd="4" destOrd="0" presId="urn:microsoft.com/office/officeart/2008/layout/LinedList"/>
    <dgm:cxn modelId="{3FA262E8-4BA7-4228-8008-6827525854FD}" type="presParOf" srcId="{ED78FEA9-D523-49D1-B366-DB0B435AF8B3}" destId="{ED1CE7C6-CE0F-456C-BB34-F8B0F5954F05}" srcOrd="5" destOrd="0" presId="urn:microsoft.com/office/officeart/2008/layout/LinedList"/>
    <dgm:cxn modelId="{4E69A51A-1D77-4020-A13D-A6B8BEB48EEE}" type="presParOf" srcId="{ED1CE7C6-CE0F-456C-BB34-F8B0F5954F05}" destId="{0E003394-63F2-4464-A6A0-9965C1632D45}" srcOrd="0" destOrd="0" presId="urn:microsoft.com/office/officeart/2008/layout/LinedList"/>
    <dgm:cxn modelId="{83C0F2F8-BE9D-4B55-B9D9-F7BEDD82AB79}" type="presParOf" srcId="{ED1CE7C6-CE0F-456C-BB34-F8B0F5954F05}" destId="{D562CAFB-21D2-4BC4-B4F3-BD955A47DD73}" srcOrd="1" destOrd="0" presId="urn:microsoft.com/office/officeart/2008/layout/LinedList"/>
    <dgm:cxn modelId="{B50AC1BD-03B7-4A35-8397-B3A216D09A62}" type="presParOf" srcId="{ED78FEA9-D523-49D1-B366-DB0B435AF8B3}" destId="{7FEA23CB-B92E-4222-8DA1-15B4584E832C}" srcOrd="6" destOrd="0" presId="urn:microsoft.com/office/officeart/2008/layout/LinedList"/>
    <dgm:cxn modelId="{ADC7E986-8652-4F5D-9585-7EE20B66F6DE}" type="presParOf" srcId="{ED78FEA9-D523-49D1-B366-DB0B435AF8B3}" destId="{185D63BF-21A0-4B20-9198-4282C0220728}" srcOrd="7" destOrd="0" presId="urn:microsoft.com/office/officeart/2008/layout/LinedList"/>
    <dgm:cxn modelId="{42D24099-8A6E-4787-95E8-BB9059B7B711}" type="presParOf" srcId="{185D63BF-21A0-4B20-9198-4282C0220728}" destId="{D4A094D3-A153-4B60-8D84-7C31672D98C3}" srcOrd="0" destOrd="0" presId="urn:microsoft.com/office/officeart/2008/layout/LinedList"/>
    <dgm:cxn modelId="{B2B8AC01-D1FE-421E-912F-799EC0324AFA}" type="presParOf" srcId="{185D63BF-21A0-4B20-9198-4282C0220728}" destId="{D78F46D8-54BE-4F7D-9DC7-0E014F1266BD}" srcOrd="1" destOrd="0" presId="urn:microsoft.com/office/officeart/2008/layout/LinedList"/>
    <dgm:cxn modelId="{76D2DBEA-07A3-4E38-8549-976803EB0036}" type="presParOf" srcId="{ED78FEA9-D523-49D1-B366-DB0B435AF8B3}" destId="{BF97B7FB-2C8B-4455-9450-6F497494B5DE}" srcOrd="8" destOrd="0" presId="urn:microsoft.com/office/officeart/2008/layout/LinedList"/>
    <dgm:cxn modelId="{C9FDD25C-981A-4880-9441-848BB0272FD4}" type="presParOf" srcId="{ED78FEA9-D523-49D1-B366-DB0B435AF8B3}" destId="{4D5C58CE-6B74-4939-B263-824670601572}" srcOrd="9" destOrd="0" presId="urn:microsoft.com/office/officeart/2008/layout/LinedList"/>
    <dgm:cxn modelId="{2B75D2CA-C799-454E-8531-200114F37C8C}" type="presParOf" srcId="{4D5C58CE-6B74-4939-B263-824670601572}" destId="{53C7157F-DA56-47C5-9903-F753C3A6FC53}" srcOrd="0" destOrd="0" presId="urn:microsoft.com/office/officeart/2008/layout/LinedList"/>
    <dgm:cxn modelId="{855B6BD9-17BB-45BA-845D-61BAC5843108}" type="presParOf" srcId="{4D5C58CE-6B74-4939-B263-824670601572}" destId="{068EFD45-C9EB-4669-B483-95D313BC9C3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D35BF3-8F10-4B4C-AEE3-51440A8BA319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D12D5AC-D71D-4EB0-A91A-CF35CB6DAB68}">
      <dgm:prSet/>
      <dgm:spPr/>
      <dgm:t>
        <a:bodyPr/>
        <a:lstStyle/>
        <a:p>
          <a:r>
            <a:rPr lang="en-GB"/>
            <a:t>Build pilot community</a:t>
          </a:r>
          <a:endParaRPr lang="en-US"/>
        </a:p>
      </dgm:t>
    </dgm:pt>
    <dgm:pt modelId="{A760CC0E-1831-4D32-9EFC-730A11CA93B0}" type="parTrans" cxnId="{82D0DD09-31ED-4776-ABB9-F69522AE8B77}">
      <dgm:prSet/>
      <dgm:spPr/>
      <dgm:t>
        <a:bodyPr/>
        <a:lstStyle/>
        <a:p>
          <a:endParaRPr lang="en-US"/>
        </a:p>
      </dgm:t>
    </dgm:pt>
    <dgm:pt modelId="{83C41036-57C4-46B4-8AAE-E36BC9B7C0CF}" type="sibTrans" cxnId="{82D0DD09-31ED-4776-ABB9-F69522AE8B7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08F6510-ECB6-4F97-AAB6-EFAAC8897C32}">
      <dgm:prSet/>
      <dgm:spPr/>
      <dgm:t>
        <a:bodyPr/>
        <a:lstStyle/>
        <a:p>
          <a:r>
            <a:rPr lang="en-GB"/>
            <a:t>Perform outreach at schools</a:t>
          </a:r>
          <a:endParaRPr lang="en-US"/>
        </a:p>
      </dgm:t>
    </dgm:pt>
    <dgm:pt modelId="{3FE99B57-9B8B-4AEF-958D-9A032A77AE22}" type="parTrans" cxnId="{8A10A95E-DB79-4D2C-8D93-06A5CE3C670F}">
      <dgm:prSet/>
      <dgm:spPr/>
      <dgm:t>
        <a:bodyPr/>
        <a:lstStyle/>
        <a:p>
          <a:endParaRPr lang="en-US"/>
        </a:p>
      </dgm:t>
    </dgm:pt>
    <dgm:pt modelId="{270D1570-DC2D-455A-9FB6-CF7280C22642}" type="sibTrans" cxnId="{8A10A95E-DB79-4D2C-8D93-06A5CE3C670F}">
      <dgm:prSet/>
      <dgm:spPr/>
      <dgm:t>
        <a:bodyPr/>
        <a:lstStyle/>
        <a:p>
          <a:endParaRPr lang="en-US"/>
        </a:p>
      </dgm:t>
    </dgm:pt>
    <dgm:pt modelId="{62E65E5A-AA59-46AF-AC53-4814F27436D0}">
      <dgm:prSet/>
      <dgm:spPr/>
      <dgm:t>
        <a:bodyPr/>
        <a:lstStyle/>
        <a:p>
          <a:r>
            <a:rPr lang="en-GB"/>
            <a:t>Get industry bodies and partners on board</a:t>
          </a:r>
          <a:endParaRPr lang="en-US"/>
        </a:p>
      </dgm:t>
    </dgm:pt>
    <dgm:pt modelId="{143BE31F-01D5-4D05-94F1-6C01118CBD16}" type="parTrans" cxnId="{F3A68302-6055-4671-83EC-2A9E5AACC1A7}">
      <dgm:prSet/>
      <dgm:spPr/>
      <dgm:t>
        <a:bodyPr/>
        <a:lstStyle/>
        <a:p>
          <a:endParaRPr lang="en-US"/>
        </a:p>
      </dgm:t>
    </dgm:pt>
    <dgm:pt modelId="{5F69438E-9F75-4A72-B7F5-6C55718119B5}" type="sibTrans" cxnId="{F3A68302-6055-4671-83EC-2A9E5AACC1A7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DB9A283-049B-4BC8-81C6-7A48FD40EBE9}">
      <dgm:prSet/>
      <dgm:spPr/>
      <dgm:t>
        <a:bodyPr/>
        <a:lstStyle/>
        <a:p>
          <a:r>
            <a:rPr lang="en-GB"/>
            <a:t>Recruit members</a:t>
          </a:r>
          <a:endParaRPr lang="en-US"/>
        </a:p>
      </dgm:t>
    </dgm:pt>
    <dgm:pt modelId="{58743978-0982-4E79-A552-D7F97A5BB205}" type="parTrans" cxnId="{1C121942-285D-49DD-B19D-4C4A761B3E59}">
      <dgm:prSet/>
      <dgm:spPr/>
      <dgm:t>
        <a:bodyPr/>
        <a:lstStyle/>
        <a:p>
          <a:endParaRPr lang="en-US"/>
        </a:p>
      </dgm:t>
    </dgm:pt>
    <dgm:pt modelId="{1C39E3E6-B5BB-4246-B1C0-CEB304108D93}" type="sibTrans" cxnId="{1C121942-285D-49DD-B19D-4C4A761B3E59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019CE692-2A41-4E74-83CF-668BC5F78DE6}">
      <dgm:prSet/>
      <dgm:spPr/>
      <dgm:t>
        <a:bodyPr/>
        <a:lstStyle/>
        <a:p>
          <a:r>
            <a:rPr lang="en-GB"/>
            <a:t>Build website</a:t>
          </a:r>
          <a:endParaRPr lang="en-US"/>
        </a:p>
      </dgm:t>
    </dgm:pt>
    <dgm:pt modelId="{7CA7E3A5-CFE2-44AD-92A5-20232122C13C}" type="parTrans" cxnId="{1498B4B1-A606-46D9-AACE-3C79059EF8C3}">
      <dgm:prSet/>
      <dgm:spPr/>
      <dgm:t>
        <a:bodyPr/>
        <a:lstStyle/>
        <a:p>
          <a:endParaRPr lang="en-US"/>
        </a:p>
      </dgm:t>
    </dgm:pt>
    <dgm:pt modelId="{D32275D4-F4C7-4578-BA9E-A505851D9F39}" type="sibTrans" cxnId="{1498B4B1-A606-46D9-AACE-3C79059EF8C3}">
      <dgm:prSet/>
      <dgm:spPr/>
      <dgm:t>
        <a:bodyPr/>
        <a:lstStyle/>
        <a:p>
          <a:endParaRPr lang="en-US"/>
        </a:p>
      </dgm:t>
    </dgm:pt>
    <dgm:pt modelId="{FE24859F-9554-4DB0-B82C-8433C7867E51}">
      <dgm:prSet/>
      <dgm:spPr/>
      <dgm:t>
        <a:bodyPr/>
        <a:lstStyle/>
        <a:p>
          <a:r>
            <a:rPr lang="en-GB"/>
            <a:t>Apply for funding</a:t>
          </a:r>
          <a:endParaRPr lang="en-US"/>
        </a:p>
      </dgm:t>
    </dgm:pt>
    <dgm:pt modelId="{28A80E83-765C-4B66-B0DD-451EF083FA95}" type="parTrans" cxnId="{5A9FC9FA-4E76-45C2-8595-EE4B012CB3F9}">
      <dgm:prSet/>
      <dgm:spPr/>
      <dgm:t>
        <a:bodyPr/>
        <a:lstStyle/>
        <a:p>
          <a:endParaRPr lang="en-US"/>
        </a:p>
      </dgm:t>
    </dgm:pt>
    <dgm:pt modelId="{E8A996A5-1E90-49D7-92CA-1D7A4DABEF5C}" type="sibTrans" cxnId="{5A9FC9FA-4E76-45C2-8595-EE4B012CB3F9}">
      <dgm:prSet/>
      <dgm:spPr/>
      <dgm:t>
        <a:bodyPr/>
        <a:lstStyle/>
        <a:p>
          <a:endParaRPr lang="en-US"/>
        </a:p>
      </dgm:t>
    </dgm:pt>
    <dgm:pt modelId="{8CA59E0A-ACBE-4B77-AD4B-C9EB8210E6AE}">
      <dgm:prSet/>
      <dgm:spPr/>
      <dgm:t>
        <a:bodyPr/>
        <a:lstStyle/>
        <a:p>
          <a:r>
            <a:rPr lang="en-GB"/>
            <a:t>Schedule events on Eventbright</a:t>
          </a:r>
          <a:endParaRPr lang="en-US"/>
        </a:p>
      </dgm:t>
    </dgm:pt>
    <dgm:pt modelId="{544E6ADB-B765-479F-8EB0-3036C4062DA8}" type="parTrans" cxnId="{E8850CCC-3740-4123-9055-A08762BA4585}">
      <dgm:prSet/>
      <dgm:spPr/>
      <dgm:t>
        <a:bodyPr/>
        <a:lstStyle/>
        <a:p>
          <a:endParaRPr lang="en-US"/>
        </a:p>
      </dgm:t>
    </dgm:pt>
    <dgm:pt modelId="{D05BE49C-68AB-437E-8618-A31AC88A4EDF}" type="sibTrans" cxnId="{E8850CCC-3740-4123-9055-A08762BA4585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E5706137-F216-4E91-AB75-28242CDEBBF7}" type="pres">
      <dgm:prSet presAssocID="{B9D35BF3-8F10-4B4C-AEE3-51440A8BA319}" presName="Name0" presStyleCnt="0">
        <dgm:presLayoutVars>
          <dgm:animLvl val="lvl"/>
          <dgm:resizeHandles val="exact"/>
        </dgm:presLayoutVars>
      </dgm:prSet>
      <dgm:spPr/>
    </dgm:pt>
    <dgm:pt modelId="{AA50C0C0-B546-425E-AD16-EA31A1CA838E}" type="pres">
      <dgm:prSet presAssocID="{0D12D5AC-D71D-4EB0-A91A-CF35CB6DAB68}" presName="compositeNode" presStyleCnt="0">
        <dgm:presLayoutVars>
          <dgm:bulletEnabled val="1"/>
        </dgm:presLayoutVars>
      </dgm:prSet>
      <dgm:spPr/>
    </dgm:pt>
    <dgm:pt modelId="{39B19175-6A73-4146-9555-C3F6EF0D2666}" type="pres">
      <dgm:prSet presAssocID="{0D12D5AC-D71D-4EB0-A91A-CF35CB6DAB68}" presName="bgRect" presStyleLbl="bgAccFollowNode1" presStyleIdx="0" presStyleCnt="4"/>
      <dgm:spPr/>
    </dgm:pt>
    <dgm:pt modelId="{69ABA10D-8A56-4CA1-976A-4AE7DB46428F}" type="pres">
      <dgm:prSet presAssocID="{83C41036-57C4-46B4-8AAE-E36BC9B7C0CF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7EDE799B-2EBC-4FD5-BD78-8783C6922807}" type="pres">
      <dgm:prSet presAssocID="{0D12D5AC-D71D-4EB0-A91A-CF35CB6DAB68}" presName="bottomLine" presStyleLbl="alignNode1" presStyleIdx="1" presStyleCnt="8">
        <dgm:presLayoutVars/>
      </dgm:prSet>
      <dgm:spPr/>
    </dgm:pt>
    <dgm:pt modelId="{0C205333-3D23-4B95-B6AC-00A08A7A22A6}" type="pres">
      <dgm:prSet presAssocID="{0D12D5AC-D71D-4EB0-A91A-CF35CB6DAB68}" presName="nodeText" presStyleLbl="bgAccFollowNode1" presStyleIdx="0" presStyleCnt="4">
        <dgm:presLayoutVars>
          <dgm:bulletEnabled val="1"/>
        </dgm:presLayoutVars>
      </dgm:prSet>
      <dgm:spPr/>
    </dgm:pt>
    <dgm:pt modelId="{A9349FCB-19FD-4F86-86F2-32DF3C1FE626}" type="pres">
      <dgm:prSet presAssocID="{83C41036-57C4-46B4-8AAE-E36BC9B7C0CF}" presName="sibTrans" presStyleCnt="0"/>
      <dgm:spPr/>
    </dgm:pt>
    <dgm:pt modelId="{64F1EA05-49D4-4CCA-94D6-D9554CCDAAF9}" type="pres">
      <dgm:prSet presAssocID="{62E65E5A-AA59-46AF-AC53-4814F27436D0}" presName="compositeNode" presStyleCnt="0">
        <dgm:presLayoutVars>
          <dgm:bulletEnabled val="1"/>
        </dgm:presLayoutVars>
      </dgm:prSet>
      <dgm:spPr/>
    </dgm:pt>
    <dgm:pt modelId="{6F7B8139-E616-4613-A82B-DF57FBEF8698}" type="pres">
      <dgm:prSet presAssocID="{62E65E5A-AA59-46AF-AC53-4814F27436D0}" presName="bgRect" presStyleLbl="bgAccFollowNode1" presStyleIdx="1" presStyleCnt="4"/>
      <dgm:spPr/>
    </dgm:pt>
    <dgm:pt modelId="{D9A21F0F-DB11-416C-B639-83636B10CD47}" type="pres">
      <dgm:prSet presAssocID="{5F69438E-9F75-4A72-B7F5-6C55718119B5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BF784F0F-7734-41E0-9824-10DA4C0CE1B0}" type="pres">
      <dgm:prSet presAssocID="{62E65E5A-AA59-46AF-AC53-4814F27436D0}" presName="bottomLine" presStyleLbl="alignNode1" presStyleIdx="3" presStyleCnt="8">
        <dgm:presLayoutVars/>
      </dgm:prSet>
      <dgm:spPr/>
    </dgm:pt>
    <dgm:pt modelId="{4922F2C6-FC7C-41EB-857A-0F4C0EE1B9E9}" type="pres">
      <dgm:prSet presAssocID="{62E65E5A-AA59-46AF-AC53-4814F27436D0}" presName="nodeText" presStyleLbl="bgAccFollowNode1" presStyleIdx="1" presStyleCnt="4">
        <dgm:presLayoutVars>
          <dgm:bulletEnabled val="1"/>
        </dgm:presLayoutVars>
      </dgm:prSet>
      <dgm:spPr/>
    </dgm:pt>
    <dgm:pt modelId="{DA60F943-8668-4C1A-9E96-3294E8895854}" type="pres">
      <dgm:prSet presAssocID="{5F69438E-9F75-4A72-B7F5-6C55718119B5}" presName="sibTrans" presStyleCnt="0"/>
      <dgm:spPr/>
    </dgm:pt>
    <dgm:pt modelId="{EC57CDF4-328A-4DA3-9EDB-518635351AC3}" type="pres">
      <dgm:prSet presAssocID="{FDB9A283-049B-4BC8-81C6-7A48FD40EBE9}" presName="compositeNode" presStyleCnt="0">
        <dgm:presLayoutVars>
          <dgm:bulletEnabled val="1"/>
        </dgm:presLayoutVars>
      </dgm:prSet>
      <dgm:spPr/>
    </dgm:pt>
    <dgm:pt modelId="{8B2C0FD5-1084-47B8-9869-90C0D256ED45}" type="pres">
      <dgm:prSet presAssocID="{FDB9A283-049B-4BC8-81C6-7A48FD40EBE9}" presName="bgRect" presStyleLbl="bgAccFollowNode1" presStyleIdx="2" presStyleCnt="4"/>
      <dgm:spPr/>
    </dgm:pt>
    <dgm:pt modelId="{D8F53499-E19B-4BC9-A5D5-4A0F5586ED50}" type="pres">
      <dgm:prSet presAssocID="{1C39E3E6-B5BB-4246-B1C0-CEB304108D93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2E45FAAC-7B23-4584-94C5-CC110086268C}" type="pres">
      <dgm:prSet presAssocID="{FDB9A283-049B-4BC8-81C6-7A48FD40EBE9}" presName="bottomLine" presStyleLbl="alignNode1" presStyleIdx="5" presStyleCnt="8">
        <dgm:presLayoutVars/>
      </dgm:prSet>
      <dgm:spPr/>
    </dgm:pt>
    <dgm:pt modelId="{23384684-6684-4029-8C59-814970496BDF}" type="pres">
      <dgm:prSet presAssocID="{FDB9A283-049B-4BC8-81C6-7A48FD40EBE9}" presName="nodeText" presStyleLbl="bgAccFollowNode1" presStyleIdx="2" presStyleCnt="4">
        <dgm:presLayoutVars>
          <dgm:bulletEnabled val="1"/>
        </dgm:presLayoutVars>
      </dgm:prSet>
      <dgm:spPr/>
    </dgm:pt>
    <dgm:pt modelId="{CB07E942-25F3-4666-8EE7-420EDEC8D441}" type="pres">
      <dgm:prSet presAssocID="{1C39E3E6-B5BB-4246-B1C0-CEB304108D93}" presName="sibTrans" presStyleCnt="0"/>
      <dgm:spPr/>
    </dgm:pt>
    <dgm:pt modelId="{34560E25-6455-4BD3-A83D-09AAAB372CD1}" type="pres">
      <dgm:prSet presAssocID="{8CA59E0A-ACBE-4B77-AD4B-C9EB8210E6AE}" presName="compositeNode" presStyleCnt="0">
        <dgm:presLayoutVars>
          <dgm:bulletEnabled val="1"/>
        </dgm:presLayoutVars>
      </dgm:prSet>
      <dgm:spPr/>
    </dgm:pt>
    <dgm:pt modelId="{C1CD97BB-4E98-4F55-BD79-DD5BEB211A1B}" type="pres">
      <dgm:prSet presAssocID="{8CA59E0A-ACBE-4B77-AD4B-C9EB8210E6AE}" presName="bgRect" presStyleLbl="bgAccFollowNode1" presStyleIdx="3" presStyleCnt="4"/>
      <dgm:spPr/>
    </dgm:pt>
    <dgm:pt modelId="{D07CEEEA-5FE5-489F-8C37-332224AC5DA9}" type="pres">
      <dgm:prSet presAssocID="{D05BE49C-68AB-437E-8618-A31AC88A4EDF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FAC8AE4B-F60C-4F67-B305-A55D175B171A}" type="pres">
      <dgm:prSet presAssocID="{8CA59E0A-ACBE-4B77-AD4B-C9EB8210E6AE}" presName="bottomLine" presStyleLbl="alignNode1" presStyleIdx="7" presStyleCnt="8">
        <dgm:presLayoutVars/>
      </dgm:prSet>
      <dgm:spPr/>
    </dgm:pt>
    <dgm:pt modelId="{4A80C812-705B-42FC-99D7-B9AB1F6E2104}" type="pres">
      <dgm:prSet presAssocID="{8CA59E0A-ACBE-4B77-AD4B-C9EB8210E6AE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F3A68302-6055-4671-83EC-2A9E5AACC1A7}" srcId="{B9D35BF3-8F10-4B4C-AEE3-51440A8BA319}" destId="{62E65E5A-AA59-46AF-AC53-4814F27436D0}" srcOrd="1" destOrd="0" parTransId="{143BE31F-01D5-4D05-94F1-6C01118CBD16}" sibTransId="{5F69438E-9F75-4A72-B7F5-6C55718119B5}"/>
    <dgm:cxn modelId="{82D0DD09-31ED-4776-ABB9-F69522AE8B77}" srcId="{B9D35BF3-8F10-4B4C-AEE3-51440A8BA319}" destId="{0D12D5AC-D71D-4EB0-A91A-CF35CB6DAB68}" srcOrd="0" destOrd="0" parTransId="{A760CC0E-1831-4D32-9EFC-730A11CA93B0}" sibTransId="{83C41036-57C4-46B4-8AAE-E36BC9B7C0CF}"/>
    <dgm:cxn modelId="{04F0090A-9E94-4CC4-87D5-0637175897E8}" type="presOf" srcId="{208F6510-ECB6-4F97-AAB6-EFAAC8897C32}" destId="{0C205333-3D23-4B95-B6AC-00A08A7A22A6}" srcOrd="0" destOrd="1" presId="urn:microsoft.com/office/officeart/2016/7/layout/BasicLinearProcessNumbered"/>
    <dgm:cxn modelId="{04E6F823-3E80-4DE1-A370-07E23B77D642}" type="presOf" srcId="{5F69438E-9F75-4A72-B7F5-6C55718119B5}" destId="{D9A21F0F-DB11-416C-B639-83636B10CD47}" srcOrd="0" destOrd="0" presId="urn:microsoft.com/office/officeart/2016/7/layout/BasicLinearProcessNumbered"/>
    <dgm:cxn modelId="{44984930-B2B5-40B2-BFBE-2167EBA5EDD5}" type="presOf" srcId="{B9D35BF3-8F10-4B4C-AEE3-51440A8BA319}" destId="{E5706137-F216-4E91-AB75-28242CDEBBF7}" srcOrd="0" destOrd="0" presId="urn:microsoft.com/office/officeart/2016/7/layout/BasicLinearProcessNumbered"/>
    <dgm:cxn modelId="{8A10A95E-DB79-4D2C-8D93-06A5CE3C670F}" srcId="{0D12D5AC-D71D-4EB0-A91A-CF35CB6DAB68}" destId="{208F6510-ECB6-4F97-AAB6-EFAAC8897C32}" srcOrd="0" destOrd="0" parTransId="{3FE99B57-9B8B-4AEF-958D-9A032A77AE22}" sibTransId="{270D1570-DC2D-455A-9FB6-CF7280C22642}"/>
    <dgm:cxn modelId="{1C121942-285D-49DD-B19D-4C4A761B3E59}" srcId="{B9D35BF3-8F10-4B4C-AEE3-51440A8BA319}" destId="{FDB9A283-049B-4BC8-81C6-7A48FD40EBE9}" srcOrd="2" destOrd="0" parTransId="{58743978-0982-4E79-A552-D7F97A5BB205}" sibTransId="{1C39E3E6-B5BB-4246-B1C0-CEB304108D93}"/>
    <dgm:cxn modelId="{8C1F7049-F2E5-48ED-970A-C4D9E63CDF33}" type="presOf" srcId="{FDB9A283-049B-4BC8-81C6-7A48FD40EBE9}" destId="{23384684-6684-4029-8C59-814970496BDF}" srcOrd="1" destOrd="0" presId="urn:microsoft.com/office/officeart/2016/7/layout/BasicLinearProcessNumbered"/>
    <dgm:cxn modelId="{9DACF76B-5420-4A53-ACC1-3490EA59A648}" type="presOf" srcId="{8CA59E0A-ACBE-4B77-AD4B-C9EB8210E6AE}" destId="{C1CD97BB-4E98-4F55-BD79-DD5BEB211A1B}" srcOrd="0" destOrd="0" presId="urn:microsoft.com/office/officeart/2016/7/layout/BasicLinearProcessNumbered"/>
    <dgm:cxn modelId="{C71D2150-D77B-4BB4-9B4E-FF24E53139C6}" type="presOf" srcId="{019CE692-2A41-4E74-83CF-668BC5F78DE6}" destId="{23384684-6684-4029-8C59-814970496BDF}" srcOrd="0" destOrd="1" presId="urn:microsoft.com/office/officeart/2016/7/layout/BasicLinearProcessNumbered"/>
    <dgm:cxn modelId="{0B9A4289-329D-4E9B-9CF9-045B57B7B31D}" type="presOf" srcId="{FDB9A283-049B-4BC8-81C6-7A48FD40EBE9}" destId="{8B2C0FD5-1084-47B8-9869-90C0D256ED45}" srcOrd="0" destOrd="0" presId="urn:microsoft.com/office/officeart/2016/7/layout/BasicLinearProcessNumbered"/>
    <dgm:cxn modelId="{7E003994-D891-4731-A843-228E186C8BD0}" type="presOf" srcId="{62E65E5A-AA59-46AF-AC53-4814F27436D0}" destId="{4922F2C6-FC7C-41EB-857A-0F4C0EE1B9E9}" srcOrd="1" destOrd="0" presId="urn:microsoft.com/office/officeart/2016/7/layout/BasicLinearProcessNumbered"/>
    <dgm:cxn modelId="{20ADCD9B-DDA3-4929-8A26-8659C840FD7F}" type="presOf" srcId="{62E65E5A-AA59-46AF-AC53-4814F27436D0}" destId="{6F7B8139-E616-4613-A82B-DF57FBEF8698}" srcOrd="0" destOrd="0" presId="urn:microsoft.com/office/officeart/2016/7/layout/BasicLinearProcessNumbered"/>
    <dgm:cxn modelId="{1498B4B1-A606-46D9-AACE-3C79059EF8C3}" srcId="{FDB9A283-049B-4BC8-81C6-7A48FD40EBE9}" destId="{019CE692-2A41-4E74-83CF-668BC5F78DE6}" srcOrd="0" destOrd="0" parTransId="{7CA7E3A5-CFE2-44AD-92A5-20232122C13C}" sibTransId="{D32275D4-F4C7-4578-BA9E-A505851D9F39}"/>
    <dgm:cxn modelId="{CFDE7DBA-022F-4924-B3F0-78AD697BF598}" type="presOf" srcId="{D05BE49C-68AB-437E-8618-A31AC88A4EDF}" destId="{D07CEEEA-5FE5-489F-8C37-332224AC5DA9}" srcOrd="0" destOrd="0" presId="urn:microsoft.com/office/officeart/2016/7/layout/BasicLinearProcessNumbered"/>
    <dgm:cxn modelId="{76B803BC-FDA6-4F82-A015-DA43912948C3}" type="presOf" srcId="{1C39E3E6-B5BB-4246-B1C0-CEB304108D93}" destId="{D8F53499-E19B-4BC9-A5D5-4A0F5586ED50}" srcOrd="0" destOrd="0" presId="urn:microsoft.com/office/officeart/2016/7/layout/BasicLinearProcessNumbered"/>
    <dgm:cxn modelId="{C6E8C5BE-B4A6-4370-97FC-F20056B81017}" type="presOf" srcId="{0D12D5AC-D71D-4EB0-A91A-CF35CB6DAB68}" destId="{0C205333-3D23-4B95-B6AC-00A08A7A22A6}" srcOrd="1" destOrd="0" presId="urn:microsoft.com/office/officeart/2016/7/layout/BasicLinearProcessNumbered"/>
    <dgm:cxn modelId="{E8850CCC-3740-4123-9055-A08762BA4585}" srcId="{B9D35BF3-8F10-4B4C-AEE3-51440A8BA319}" destId="{8CA59E0A-ACBE-4B77-AD4B-C9EB8210E6AE}" srcOrd="3" destOrd="0" parTransId="{544E6ADB-B765-479F-8EB0-3036C4062DA8}" sibTransId="{D05BE49C-68AB-437E-8618-A31AC88A4EDF}"/>
    <dgm:cxn modelId="{42C5A6D4-3A76-44FB-8707-D091E4F16B35}" type="presOf" srcId="{8CA59E0A-ACBE-4B77-AD4B-C9EB8210E6AE}" destId="{4A80C812-705B-42FC-99D7-B9AB1F6E2104}" srcOrd="1" destOrd="0" presId="urn:microsoft.com/office/officeart/2016/7/layout/BasicLinearProcessNumbered"/>
    <dgm:cxn modelId="{9BEED2DA-32CE-4A00-898B-9DDCCD7CDC5D}" type="presOf" srcId="{83C41036-57C4-46B4-8AAE-E36BC9B7C0CF}" destId="{69ABA10D-8A56-4CA1-976A-4AE7DB46428F}" srcOrd="0" destOrd="0" presId="urn:microsoft.com/office/officeart/2016/7/layout/BasicLinearProcessNumbered"/>
    <dgm:cxn modelId="{8C83AEF3-4337-4342-9048-87BDDC9A649D}" type="presOf" srcId="{FE24859F-9554-4DB0-B82C-8433C7867E51}" destId="{23384684-6684-4029-8C59-814970496BDF}" srcOrd="0" destOrd="2" presId="urn:microsoft.com/office/officeart/2016/7/layout/BasicLinearProcessNumbered"/>
    <dgm:cxn modelId="{5A9FC9FA-4E76-45C2-8595-EE4B012CB3F9}" srcId="{FDB9A283-049B-4BC8-81C6-7A48FD40EBE9}" destId="{FE24859F-9554-4DB0-B82C-8433C7867E51}" srcOrd="1" destOrd="0" parTransId="{28A80E83-765C-4B66-B0DD-451EF083FA95}" sibTransId="{E8A996A5-1E90-49D7-92CA-1D7A4DABEF5C}"/>
    <dgm:cxn modelId="{FB475DFD-A657-4723-8E2E-F9225E71FB7C}" type="presOf" srcId="{0D12D5AC-D71D-4EB0-A91A-CF35CB6DAB68}" destId="{39B19175-6A73-4146-9555-C3F6EF0D2666}" srcOrd="0" destOrd="0" presId="urn:microsoft.com/office/officeart/2016/7/layout/BasicLinearProcessNumbered"/>
    <dgm:cxn modelId="{796F3552-80F7-4010-B0E4-B854749DC535}" type="presParOf" srcId="{E5706137-F216-4E91-AB75-28242CDEBBF7}" destId="{AA50C0C0-B546-425E-AD16-EA31A1CA838E}" srcOrd="0" destOrd="0" presId="urn:microsoft.com/office/officeart/2016/7/layout/BasicLinearProcessNumbered"/>
    <dgm:cxn modelId="{D25AB759-5626-48C5-9465-3C957AFEE107}" type="presParOf" srcId="{AA50C0C0-B546-425E-AD16-EA31A1CA838E}" destId="{39B19175-6A73-4146-9555-C3F6EF0D2666}" srcOrd="0" destOrd="0" presId="urn:microsoft.com/office/officeart/2016/7/layout/BasicLinearProcessNumbered"/>
    <dgm:cxn modelId="{9DB4CB50-B786-45FD-AE6B-7CF8935AC3C5}" type="presParOf" srcId="{AA50C0C0-B546-425E-AD16-EA31A1CA838E}" destId="{69ABA10D-8A56-4CA1-976A-4AE7DB46428F}" srcOrd="1" destOrd="0" presId="urn:microsoft.com/office/officeart/2016/7/layout/BasicLinearProcessNumbered"/>
    <dgm:cxn modelId="{964FB702-4A29-4BEC-A677-C078C810FE1C}" type="presParOf" srcId="{AA50C0C0-B546-425E-AD16-EA31A1CA838E}" destId="{7EDE799B-2EBC-4FD5-BD78-8783C6922807}" srcOrd="2" destOrd="0" presId="urn:microsoft.com/office/officeart/2016/7/layout/BasicLinearProcessNumbered"/>
    <dgm:cxn modelId="{A8ECF76A-BB6F-4CA5-BE4D-60AB7D1D0016}" type="presParOf" srcId="{AA50C0C0-B546-425E-AD16-EA31A1CA838E}" destId="{0C205333-3D23-4B95-B6AC-00A08A7A22A6}" srcOrd="3" destOrd="0" presId="urn:microsoft.com/office/officeart/2016/7/layout/BasicLinearProcessNumbered"/>
    <dgm:cxn modelId="{C2E85C31-A27C-47A4-B2C0-045157980336}" type="presParOf" srcId="{E5706137-F216-4E91-AB75-28242CDEBBF7}" destId="{A9349FCB-19FD-4F86-86F2-32DF3C1FE626}" srcOrd="1" destOrd="0" presId="urn:microsoft.com/office/officeart/2016/7/layout/BasicLinearProcessNumbered"/>
    <dgm:cxn modelId="{5A109E03-5534-42A8-A37A-A0F01A13C590}" type="presParOf" srcId="{E5706137-F216-4E91-AB75-28242CDEBBF7}" destId="{64F1EA05-49D4-4CCA-94D6-D9554CCDAAF9}" srcOrd="2" destOrd="0" presId="urn:microsoft.com/office/officeart/2016/7/layout/BasicLinearProcessNumbered"/>
    <dgm:cxn modelId="{A3B6870A-4BF3-44F9-BE11-31DAF3E018C2}" type="presParOf" srcId="{64F1EA05-49D4-4CCA-94D6-D9554CCDAAF9}" destId="{6F7B8139-E616-4613-A82B-DF57FBEF8698}" srcOrd="0" destOrd="0" presId="urn:microsoft.com/office/officeart/2016/7/layout/BasicLinearProcessNumbered"/>
    <dgm:cxn modelId="{BE911412-A66A-45EF-89CC-7DEA56D7DA75}" type="presParOf" srcId="{64F1EA05-49D4-4CCA-94D6-D9554CCDAAF9}" destId="{D9A21F0F-DB11-416C-B639-83636B10CD47}" srcOrd="1" destOrd="0" presId="urn:microsoft.com/office/officeart/2016/7/layout/BasicLinearProcessNumbered"/>
    <dgm:cxn modelId="{B2259E2B-C6B1-4FED-A728-AD076F169F7A}" type="presParOf" srcId="{64F1EA05-49D4-4CCA-94D6-D9554CCDAAF9}" destId="{BF784F0F-7734-41E0-9824-10DA4C0CE1B0}" srcOrd="2" destOrd="0" presId="urn:microsoft.com/office/officeart/2016/7/layout/BasicLinearProcessNumbered"/>
    <dgm:cxn modelId="{4CA8969A-87A7-4EE4-BF2B-E9547A060DF7}" type="presParOf" srcId="{64F1EA05-49D4-4CCA-94D6-D9554CCDAAF9}" destId="{4922F2C6-FC7C-41EB-857A-0F4C0EE1B9E9}" srcOrd="3" destOrd="0" presId="urn:microsoft.com/office/officeart/2016/7/layout/BasicLinearProcessNumbered"/>
    <dgm:cxn modelId="{52FC2608-BED9-4CBF-AED0-2EF5EFCD11B4}" type="presParOf" srcId="{E5706137-F216-4E91-AB75-28242CDEBBF7}" destId="{DA60F943-8668-4C1A-9E96-3294E8895854}" srcOrd="3" destOrd="0" presId="urn:microsoft.com/office/officeart/2016/7/layout/BasicLinearProcessNumbered"/>
    <dgm:cxn modelId="{BE0E7021-D3B2-4776-A110-5389F7EBBCF8}" type="presParOf" srcId="{E5706137-F216-4E91-AB75-28242CDEBBF7}" destId="{EC57CDF4-328A-4DA3-9EDB-518635351AC3}" srcOrd="4" destOrd="0" presId="urn:microsoft.com/office/officeart/2016/7/layout/BasicLinearProcessNumbered"/>
    <dgm:cxn modelId="{5B28244C-5826-4849-8605-0253E0DA61CC}" type="presParOf" srcId="{EC57CDF4-328A-4DA3-9EDB-518635351AC3}" destId="{8B2C0FD5-1084-47B8-9869-90C0D256ED45}" srcOrd="0" destOrd="0" presId="urn:microsoft.com/office/officeart/2016/7/layout/BasicLinearProcessNumbered"/>
    <dgm:cxn modelId="{C1D560AB-C847-4982-82B6-C564EFE7A198}" type="presParOf" srcId="{EC57CDF4-328A-4DA3-9EDB-518635351AC3}" destId="{D8F53499-E19B-4BC9-A5D5-4A0F5586ED50}" srcOrd="1" destOrd="0" presId="urn:microsoft.com/office/officeart/2016/7/layout/BasicLinearProcessNumbered"/>
    <dgm:cxn modelId="{86A71E72-75BC-4C7D-88CF-88BC5A0FE488}" type="presParOf" srcId="{EC57CDF4-328A-4DA3-9EDB-518635351AC3}" destId="{2E45FAAC-7B23-4584-94C5-CC110086268C}" srcOrd="2" destOrd="0" presId="urn:microsoft.com/office/officeart/2016/7/layout/BasicLinearProcessNumbered"/>
    <dgm:cxn modelId="{BA5AC4BF-D4B3-439C-90A8-01DCB410D8FB}" type="presParOf" srcId="{EC57CDF4-328A-4DA3-9EDB-518635351AC3}" destId="{23384684-6684-4029-8C59-814970496BDF}" srcOrd="3" destOrd="0" presId="urn:microsoft.com/office/officeart/2016/7/layout/BasicLinearProcessNumbered"/>
    <dgm:cxn modelId="{6378A5CC-7526-4CDD-A2CB-DA87034B7A8B}" type="presParOf" srcId="{E5706137-F216-4E91-AB75-28242CDEBBF7}" destId="{CB07E942-25F3-4666-8EE7-420EDEC8D441}" srcOrd="5" destOrd="0" presId="urn:microsoft.com/office/officeart/2016/7/layout/BasicLinearProcessNumbered"/>
    <dgm:cxn modelId="{D714DA52-8CC8-467F-9D35-38D54427ADD1}" type="presParOf" srcId="{E5706137-F216-4E91-AB75-28242CDEBBF7}" destId="{34560E25-6455-4BD3-A83D-09AAAB372CD1}" srcOrd="6" destOrd="0" presId="urn:microsoft.com/office/officeart/2016/7/layout/BasicLinearProcessNumbered"/>
    <dgm:cxn modelId="{33326451-2FA3-4A0F-A6F2-CC56682BEBD0}" type="presParOf" srcId="{34560E25-6455-4BD3-A83D-09AAAB372CD1}" destId="{C1CD97BB-4E98-4F55-BD79-DD5BEB211A1B}" srcOrd="0" destOrd="0" presId="urn:microsoft.com/office/officeart/2016/7/layout/BasicLinearProcessNumbered"/>
    <dgm:cxn modelId="{879060DC-86AB-4BE6-BE92-C21CC77ECEF4}" type="presParOf" srcId="{34560E25-6455-4BD3-A83D-09AAAB372CD1}" destId="{D07CEEEA-5FE5-489F-8C37-332224AC5DA9}" srcOrd="1" destOrd="0" presId="urn:microsoft.com/office/officeart/2016/7/layout/BasicLinearProcessNumbered"/>
    <dgm:cxn modelId="{53D6B8DF-25AB-4E2A-954C-9431EEEB682F}" type="presParOf" srcId="{34560E25-6455-4BD3-A83D-09AAAB372CD1}" destId="{FAC8AE4B-F60C-4F67-B305-A55D175B171A}" srcOrd="2" destOrd="0" presId="urn:microsoft.com/office/officeart/2016/7/layout/BasicLinearProcessNumbered"/>
    <dgm:cxn modelId="{F002D91F-86C5-4227-9EE8-8C72471261B0}" type="presParOf" srcId="{34560E25-6455-4BD3-A83D-09AAAB372CD1}" destId="{4A80C812-705B-42FC-99D7-B9AB1F6E210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89C5A6-B080-48AB-A741-47BA8DD80216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997D75A-36F4-4842-AECC-AD7BA2939565}">
      <dgm:prSet/>
      <dgm:spPr/>
      <dgm:t>
        <a:bodyPr/>
        <a:lstStyle/>
        <a:p>
          <a:r>
            <a:rPr lang="en-GB"/>
            <a:t>Schools, Colleges and Universities</a:t>
          </a:r>
          <a:endParaRPr lang="en-US"/>
        </a:p>
      </dgm:t>
    </dgm:pt>
    <dgm:pt modelId="{C70BD5E8-2459-4E3A-A1DD-CFCF95172797}" type="parTrans" cxnId="{FF3ABD48-2096-4DC7-8BE0-6D5CC455EF51}">
      <dgm:prSet/>
      <dgm:spPr/>
      <dgm:t>
        <a:bodyPr/>
        <a:lstStyle/>
        <a:p>
          <a:endParaRPr lang="en-US"/>
        </a:p>
      </dgm:t>
    </dgm:pt>
    <dgm:pt modelId="{0E9DC69D-0B05-4661-AC89-B28B6B87D00D}" type="sibTrans" cxnId="{FF3ABD48-2096-4DC7-8BE0-6D5CC455EF51}">
      <dgm:prSet/>
      <dgm:spPr/>
      <dgm:t>
        <a:bodyPr/>
        <a:lstStyle/>
        <a:p>
          <a:endParaRPr lang="en-US"/>
        </a:p>
      </dgm:t>
    </dgm:pt>
    <dgm:pt modelId="{BEA4DCDD-6D08-4D6E-AED0-C9DDCA306E37}">
      <dgm:prSet/>
      <dgm:spPr/>
      <dgm:t>
        <a:bodyPr/>
        <a:lstStyle/>
        <a:p>
          <a:r>
            <a:rPr lang="en-GB"/>
            <a:t>STEM Organisations</a:t>
          </a:r>
          <a:endParaRPr lang="en-US"/>
        </a:p>
      </dgm:t>
    </dgm:pt>
    <dgm:pt modelId="{3B6BD42F-83BE-48DB-8B33-F319A529F3AB}" type="parTrans" cxnId="{371FABAF-5D4B-4FC0-9ECD-C53C31E59BE9}">
      <dgm:prSet/>
      <dgm:spPr/>
      <dgm:t>
        <a:bodyPr/>
        <a:lstStyle/>
        <a:p>
          <a:endParaRPr lang="en-US"/>
        </a:p>
      </dgm:t>
    </dgm:pt>
    <dgm:pt modelId="{4DAD6859-8540-437C-8A5E-C5F8A4682137}" type="sibTrans" cxnId="{371FABAF-5D4B-4FC0-9ECD-C53C31E59BE9}">
      <dgm:prSet/>
      <dgm:spPr/>
      <dgm:t>
        <a:bodyPr/>
        <a:lstStyle/>
        <a:p>
          <a:endParaRPr lang="en-US"/>
        </a:p>
      </dgm:t>
    </dgm:pt>
    <dgm:pt modelId="{8D41D944-8BD2-4E69-8A28-F381063F13C1}">
      <dgm:prSet/>
      <dgm:spPr/>
      <dgm:t>
        <a:bodyPr/>
        <a:lstStyle/>
        <a:p>
          <a:r>
            <a:rPr lang="en-GB"/>
            <a:t>Weather Organisations (eg MET Office)</a:t>
          </a:r>
          <a:endParaRPr lang="en-US"/>
        </a:p>
      </dgm:t>
    </dgm:pt>
    <dgm:pt modelId="{D7E9F7E6-F9AF-4256-BA1D-8331EBA1330D}" type="parTrans" cxnId="{9288F08E-D92D-416B-821B-723378122997}">
      <dgm:prSet/>
      <dgm:spPr/>
      <dgm:t>
        <a:bodyPr/>
        <a:lstStyle/>
        <a:p>
          <a:endParaRPr lang="en-US"/>
        </a:p>
      </dgm:t>
    </dgm:pt>
    <dgm:pt modelId="{1E762226-A74F-4EC1-B55B-849E956240EE}" type="sibTrans" cxnId="{9288F08E-D92D-416B-821B-723378122997}">
      <dgm:prSet/>
      <dgm:spPr/>
      <dgm:t>
        <a:bodyPr/>
        <a:lstStyle/>
        <a:p>
          <a:endParaRPr lang="en-US"/>
        </a:p>
      </dgm:t>
    </dgm:pt>
    <dgm:pt modelId="{3956AB87-7CAD-4D4C-8B07-DECE6CC8CD8F}">
      <dgm:prSet/>
      <dgm:spPr/>
      <dgm:t>
        <a:bodyPr/>
        <a:lstStyle/>
        <a:p>
          <a:r>
            <a:rPr lang="en-GB"/>
            <a:t>Local Government (Councils etc)</a:t>
          </a:r>
          <a:endParaRPr lang="en-US"/>
        </a:p>
      </dgm:t>
    </dgm:pt>
    <dgm:pt modelId="{E21ABAB1-56B4-43D6-AC12-37C477BBF30E}" type="parTrans" cxnId="{687254DD-1DF6-48FD-A9D0-0BDB58B20E0B}">
      <dgm:prSet/>
      <dgm:spPr/>
      <dgm:t>
        <a:bodyPr/>
        <a:lstStyle/>
        <a:p>
          <a:endParaRPr lang="en-US"/>
        </a:p>
      </dgm:t>
    </dgm:pt>
    <dgm:pt modelId="{42FD8C34-CF05-410E-8D01-5269B71BE3B4}" type="sibTrans" cxnId="{687254DD-1DF6-48FD-A9D0-0BDB58B20E0B}">
      <dgm:prSet/>
      <dgm:spPr/>
      <dgm:t>
        <a:bodyPr/>
        <a:lstStyle/>
        <a:p>
          <a:endParaRPr lang="en-US"/>
        </a:p>
      </dgm:t>
    </dgm:pt>
    <dgm:pt modelId="{25FD0B40-EFB2-4379-866F-D2986B66F5C4}">
      <dgm:prSet/>
      <dgm:spPr/>
      <dgm:t>
        <a:bodyPr/>
        <a:lstStyle/>
        <a:p>
          <a:r>
            <a:rPr lang="en-GB"/>
            <a:t>Industry partners</a:t>
          </a:r>
          <a:endParaRPr lang="en-US"/>
        </a:p>
      </dgm:t>
    </dgm:pt>
    <dgm:pt modelId="{36152FF7-B010-44A1-8132-3145D045E7B4}" type="parTrans" cxnId="{E35F6D83-2BCB-4BBE-BD5D-0661101C038F}">
      <dgm:prSet/>
      <dgm:spPr/>
      <dgm:t>
        <a:bodyPr/>
        <a:lstStyle/>
        <a:p>
          <a:endParaRPr lang="en-US"/>
        </a:p>
      </dgm:t>
    </dgm:pt>
    <dgm:pt modelId="{F8A3DFCF-2576-43D2-82D2-7CAA08776423}" type="sibTrans" cxnId="{E35F6D83-2BCB-4BBE-BD5D-0661101C038F}">
      <dgm:prSet/>
      <dgm:spPr/>
      <dgm:t>
        <a:bodyPr/>
        <a:lstStyle/>
        <a:p>
          <a:endParaRPr lang="en-US"/>
        </a:p>
      </dgm:t>
    </dgm:pt>
    <dgm:pt modelId="{44F1F053-7AB1-44BC-81CE-06AEB8A65ECD}" type="pres">
      <dgm:prSet presAssocID="{BE89C5A6-B080-48AB-A741-47BA8DD80216}" presName="vert0" presStyleCnt="0">
        <dgm:presLayoutVars>
          <dgm:dir/>
          <dgm:animOne val="branch"/>
          <dgm:animLvl val="lvl"/>
        </dgm:presLayoutVars>
      </dgm:prSet>
      <dgm:spPr/>
    </dgm:pt>
    <dgm:pt modelId="{8AAB5F83-782E-4346-99DE-E8A99164AC6C}" type="pres">
      <dgm:prSet presAssocID="{6997D75A-36F4-4842-AECC-AD7BA2939565}" presName="thickLine" presStyleLbl="alignNode1" presStyleIdx="0" presStyleCnt="5"/>
      <dgm:spPr/>
    </dgm:pt>
    <dgm:pt modelId="{B0FB5656-8D66-4166-A1FF-F9FA7B80BFCB}" type="pres">
      <dgm:prSet presAssocID="{6997D75A-36F4-4842-AECC-AD7BA2939565}" presName="horz1" presStyleCnt="0"/>
      <dgm:spPr/>
    </dgm:pt>
    <dgm:pt modelId="{218498F6-4F91-4593-8493-B10420517447}" type="pres">
      <dgm:prSet presAssocID="{6997D75A-36F4-4842-AECC-AD7BA2939565}" presName="tx1" presStyleLbl="revTx" presStyleIdx="0" presStyleCnt="5"/>
      <dgm:spPr/>
    </dgm:pt>
    <dgm:pt modelId="{9F70FCA6-7EAB-4773-92DF-336934E0870F}" type="pres">
      <dgm:prSet presAssocID="{6997D75A-36F4-4842-AECC-AD7BA2939565}" presName="vert1" presStyleCnt="0"/>
      <dgm:spPr/>
    </dgm:pt>
    <dgm:pt modelId="{0F24F1FC-DCDA-433F-B51E-B81CF2878E4B}" type="pres">
      <dgm:prSet presAssocID="{BEA4DCDD-6D08-4D6E-AED0-C9DDCA306E37}" presName="thickLine" presStyleLbl="alignNode1" presStyleIdx="1" presStyleCnt="5"/>
      <dgm:spPr/>
    </dgm:pt>
    <dgm:pt modelId="{91A2D09E-1FE2-4C05-BB49-CAF4B0B98838}" type="pres">
      <dgm:prSet presAssocID="{BEA4DCDD-6D08-4D6E-AED0-C9DDCA306E37}" presName="horz1" presStyleCnt="0"/>
      <dgm:spPr/>
    </dgm:pt>
    <dgm:pt modelId="{F9583402-00CE-4CFE-9C33-FE3F498E2009}" type="pres">
      <dgm:prSet presAssocID="{BEA4DCDD-6D08-4D6E-AED0-C9DDCA306E37}" presName="tx1" presStyleLbl="revTx" presStyleIdx="1" presStyleCnt="5"/>
      <dgm:spPr/>
    </dgm:pt>
    <dgm:pt modelId="{BF5E0186-1CD5-4191-8724-47910DF60448}" type="pres">
      <dgm:prSet presAssocID="{BEA4DCDD-6D08-4D6E-AED0-C9DDCA306E37}" presName="vert1" presStyleCnt="0"/>
      <dgm:spPr/>
    </dgm:pt>
    <dgm:pt modelId="{527448FD-ED1B-4F12-BB7D-3EFB1692B059}" type="pres">
      <dgm:prSet presAssocID="{8D41D944-8BD2-4E69-8A28-F381063F13C1}" presName="thickLine" presStyleLbl="alignNode1" presStyleIdx="2" presStyleCnt="5"/>
      <dgm:spPr/>
    </dgm:pt>
    <dgm:pt modelId="{8BFC77B5-99E9-4839-A4ED-3D475129AAF7}" type="pres">
      <dgm:prSet presAssocID="{8D41D944-8BD2-4E69-8A28-F381063F13C1}" presName="horz1" presStyleCnt="0"/>
      <dgm:spPr/>
    </dgm:pt>
    <dgm:pt modelId="{69C0CAEE-2A8A-45F1-B0DA-BBC4DDABFB72}" type="pres">
      <dgm:prSet presAssocID="{8D41D944-8BD2-4E69-8A28-F381063F13C1}" presName="tx1" presStyleLbl="revTx" presStyleIdx="2" presStyleCnt="5"/>
      <dgm:spPr/>
    </dgm:pt>
    <dgm:pt modelId="{B45BFAE3-DED2-4B9B-8907-51010937220E}" type="pres">
      <dgm:prSet presAssocID="{8D41D944-8BD2-4E69-8A28-F381063F13C1}" presName="vert1" presStyleCnt="0"/>
      <dgm:spPr/>
    </dgm:pt>
    <dgm:pt modelId="{80B83711-E3B5-42AC-9A11-7DEDC0D4F9F4}" type="pres">
      <dgm:prSet presAssocID="{3956AB87-7CAD-4D4C-8B07-DECE6CC8CD8F}" presName="thickLine" presStyleLbl="alignNode1" presStyleIdx="3" presStyleCnt="5"/>
      <dgm:spPr/>
    </dgm:pt>
    <dgm:pt modelId="{6F8302FD-B333-47B4-813A-E39A2FB434F0}" type="pres">
      <dgm:prSet presAssocID="{3956AB87-7CAD-4D4C-8B07-DECE6CC8CD8F}" presName="horz1" presStyleCnt="0"/>
      <dgm:spPr/>
    </dgm:pt>
    <dgm:pt modelId="{8056606B-CF02-4BA9-812A-E95017A8586C}" type="pres">
      <dgm:prSet presAssocID="{3956AB87-7CAD-4D4C-8B07-DECE6CC8CD8F}" presName="tx1" presStyleLbl="revTx" presStyleIdx="3" presStyleCnt="5"/>
      <dgm:spPr/>
    </dgm:pt>
    <dgm:pt modelId="{16AF2532-D99B-4B03-A283-0803873E3112}" type="pres">
      <dgm:prSet presAssocID="{3956AB87-7CAD-4D4C-8B07-DECE6CC8CD8F}" presName="vert1" presStyleCnt="0"/>
      <dgm:spPr/>
    </dgm:pt>
    <dgm:pt modelId="{36F4EA6D-0924-4C0C-A5C5-98908053E734}" type="pres">
      <dgm:prSet presAssocID="{25FD0B40-EFB2-4379-866F-D2986B66F5C4}" presName="thickLine" presStyleLbl="alignNode1" presStyleIdx="4" presStyleCnt="5"/>
      <dgm:spPr/>
    </dgm:pt>
    <dgm:pt modelId="{709D5292-CC8B-4B82-A549-BD3F654A771D}" type="pres">
      <dgm:prSet presAssocID="{25FD0B40-EFB2-4379-866F-D2986B66F5C4}" presName="horz1" presStyleCnt="0"/>
      <dgm:spPr/>
    </dgm:pt>
    <dgm:pt modelId="{CEC2FF48-7085-4720-B442-807DF195ADAD}" type="pres">
      <dgm:prSet presAssocID="{25FD0B40-EFB2-4379-866F-D2986B66F5C4}" presName="tx1" presStyleLbl="revTx" presStyleIdx="4" presStyleCnt="5"/>
      <dgm:spPr/>
    </dgm:pt>
    <dgm:pt modelId="{1B0B338B-FC17-4C6B-BDB1-DC7711871987}" type="pres">
      <dgm:prSet presAssocID="{25FD0B40-EFB2-4379-866F-D2986B66F5C4}" presName="vert1" presStyleCnt="0"/>
      <dgm:spPr/>
    </dgm:pt>
  </dgm:ptLst>
  <dgm:cxnLst>
    <dgm:cxn modelId="{E67BED03-181E-40FB-91A7-FC24B51ABE97}" type="presOf" srcId="{3956AB87-7CAD-4D4C-8B07-DECE6CC8CD8F}" destId="{8056606B-CF02-4BA9-812A-E95017A8586C}" srcOrd="0" destOrd="0" presId="urn:microsoft.com/office/officeart/2008/layout/LinedList"/>
    <dgm:cxn modelId="{D52E4E30-8E3A-4A43-8DC5-BD7C38DD1268}" type="presOf" srcId="{BEA4DCDD-6D08-4D6E-AED0-C9DDCA306E37}" destId="{F9583402-00CE-4CFE-9C33-FE3F498E2009}" srcOrd="0" destOrd="0" presId="urn:microsoft.com/office/officeart/2008/layout/LinedList"/>
    <dgm:cxn modelId="{FF3ABD48-2096-4DC7-8BE0-6D5CC455EF51}" srcId="{BE89C5A6-B080-48AB-A741-47BA8DD80216}" destId="{6997D75A-36F4-4842-AECC-AD7BA2939565}" srcOrd="0" destOrd="0" parTransId="{C70BD5E8-2459-4E3A-A1DD-CFCF95172797}" sibTransId="{0E9DC69D-0B05-4661-AC89-B28B6B87D00D}"/>
    <dgm:cxn modelId="{CEDF1856-71BA-460C-AD26-0B096E476CC3}" type="presOf" srcId="{BE89C5A6-B080-48AB-A741-47BA8DD80216}" destId="{44F1F053-7AB1-44BC-81CE-06AEB8A65ECD}" srcOrd="0" destOrd="0" presId="urn:microsoft.com/office/officeart/2008/layout/LinedList"/>
    <dgm:cxn modelId="{3EF1257C-F04A-4B56-BCD1-8DD8003C0589}" type="presOf" srcId="{6997D75A-36F4-4842-AECC-AD7BA2939565}" destId="{218498F6-4F91-4593-8493-B10420517447}" srcOrd="0" destOrd="0" presId="urn:microsoft.com/office/officeart/2008/layout/LinedList"/>
    <dgm:cxn modelId="{E35F6D83-2BCB-4BBE-BD5D-0661101C038F}" srcId="{BE89C5A6-B080-48AB-A741-47BA8DD80216}" destId="{25FD0B40-EFB2-4379-866F-D2986B66F5C4}" srcOrd="4" destOrd="0" parTransId="{36152FF7-B010-44A1-8132-3145D045E7B4}" sibTransId="{F8A3DFCF-2576-43D2-82D2-7CAA08776423}"/>
    <dgm:cxn modelId="{9288F08E-D92D-416B-821B-723378122997}" srcId="{BE89C5A6-B080-48AB-A741-47BA8DD80216}" destId="{8D41D944-8BD2-4E69-8A28-F381063F13C1}" srcOrd="2" destOrd="0" parTransId="{D7E9F7E6-F9AF-4256-BA1D-8331EBA1330D}" sibTransId="{1E762226-A74F-4EC1-B55B-849E956240EE}"/>
    <dgm:cxn modelId="{371FABAF-5D4B-4FC0-9ECD-C53C31E59BE9}" srcId="{BE89C5A6-B080-48AB-A741-47BA8DD80216}" destId="{BEA4DCDD-6D08-4D6E-AED0-C9DDCA306E37}" srcOrd="1" destOrd="0" parTransId="{3B6BD42F-83BE-48DB-8B33-F319A529F3AB}" sibTransId="{4DAD6859-8540-437C-8A5E-C5F8A4682137}"/>
    <dgm:cxn modelId="{7DB336BD-DEEA-45F9-B36E-518608C44A86}" type="presOf" srcId="{8D41D944-8BD2-4E69-8A28-F381063F13C1}" destId="{69C0CAEE-2A8A-45F1-B0DA-BBC4DDABFB72}" srcOrd="0" destOrd="0" presId="urn:microsoft.com/office/officeart/2008/layout/LinedList"/>
    <dgm:cxn modelId="{F67307C7-E2B2-428B-B90B-A57D7E7C4926}" type="presOf" srcId="{25FD0B40-EFB2-4379-866F-D2986B66F5C4}" destId="{CEC2FF48-7085-4720-B442-807DF195ADAD}" srcOrd="0" destOrd="0" presId="urn:microsoft.com/office/officeart/2008/layout/LinedList"/>
    <dgm:cxn modelId="{687254DD-1DF6-48FD-A9D0-0BDB58B20E0B}" srcId="{BE89C5A6-B080-48AB-A741-47BA8DD80216}" destId="{3956AB87-7CAD-4D4C-8B07-DECE6CC8CD8F}" srcOrd="3" destOrd="0" parTransId="{E21ABAB1-56B4-43D6-AC12-37C477BBF30E}" sibTransId="{42FD8C34-CF05-410E-8D01-5269B71BE3B4}"/>
    <dgm:cxn modelId="{5623CB88-668F-4A8C-A78C-9AA2E4FDE9C0}" type="presParOf" srcId="{44F1F053-7AB1-44BC-81CE-06AEB8A65ECD}" destId="{8AAB5F83-782E-4346-99DE-E8A99164AC6C}" srcOrd="0" destOrd="0" presId="urn:microsoft.com/office/officeart/2008/layout/LinedList"/>
    <dgm:cxn modelId="{5E811200-3D08-4537-9CEB-166524F27A25}" type="presParOf" srcId="{44F1F053-7AB1-44BC-81CE-06AEB8A65ECD}" destId="{B0FB5656-8D66-4166-A1FF-F9FA7B80BFCB}" srcOrd="1" destOrd="0" presId="urn:microsoft.com/office/officeart/2008/layout/LinedList"/>
    <dgm:cxn modelId="{4D662FD1-8682-473E-AB4E-B451610AD82C}" type="presParOf" srcId="{B0FB5656-8D66-4166-A1FF-F9FA7B80BFCB}" destId="{218498F6-4F91-4593-8493-B10420517447}" srcOrd="0" destOrd="0" presId="urn:microsoft.com/office/officeart/2008/layout/LinedList"/>
    <dgm:cxn modelId="{A0FFD94B-284F-423D-8635-80E0055F1E86}" type="presParOf" srcId="{B0FB5656-8D66-4166-A1FF-F9FA7B80BFCB}" destId="{9F70FCA6-7EAB-4773-92DF-336934E0870F}" srcOrd="1" destOrd="0" presId="urn:microsoft.com/office/officeart/2008/layout/LinedList"/>
    <dgm:cxn modelId="{09DF44A8-7427-4B4D-B561-1181C1D755DB}" type="presParOf" srcId="{44F1F053-7AB1-44BC-81CE-06AEB8A65ECD}" destId="{0F24F1FC-DCDA-433F-B51E-B81CF2878E4B}" srcOrd="2" destOrd="0" presId="urn:microsoft.com/office/officeart/2008/layout/LinedList"/>
    <dgm:cxn modelId="{68E7C8AD-BB98-46E8-B584-04AE242C1E2C}" type="presParOf" srcId="{44F1F053-7AB1-44BC-81CE-06AEB8A65ECD}" destId="{91A2D09E-1FE2-4C05-BB49-CAF4B0B98838}" srcOrd="3" destOrd="0" presId="urn:microsoft.com/office/officeart/2008/layout/LinedList"/>
    <dgm:cxn modelId="{96E68B69-2E9D-432B-A80B-24252E422FFB}" type="presParOf" srcId="{91A2D09E-1FE2-4C05-BB49-CAF4B0B98838}" destId="{F9583402-00CE-4CFE-9C33-FE3F498E2009}" srcOrd="0" destOrd="0" presId="urn:microsoft.com/office/officeart/2008/layout/LinedList"/>
    <dgm:cxn modelId="{EE41B48A-D535-44F6-93D5-45C708AB8304}" type="presParOf" srcId="{91A2D09E-1FE2-4C05-BB49-CAF4B0B98838}" destId="{BF5E0186-1CD5-4191-8724-47910DF60448}" srcOrd="1" destOrd="0" presId="urn:microsoft.com/office/officeart/2008/layout/LinedList"/>
    <dgm:cxn modelId="{7E50EF46-1397-41B1-BD71-122927D8ADBC}" type="presParOf" srcId="{44F1F053-7AB1-44BC-81CE-06AEB8A65ECD}" destId="{527448FD-ED1B-4F12-BB7D-3EFB1692B059}" srcOrd="4" destOrd="0" presId="urn:microsoft.com/office/officeart/2008/layout/LinedList"/>
    <dgm:cxn modelId="{FC8D2F99-8047-4094-8A13-C9C1772AE03F}" type="presParOf" srcId="{44F1F053-7AB1-44BC-81CE-06AEB8A65ECD}" destId="{8BFC77B5-99E9-4839-A4ED-3D475129AAF7}" srcOrd="5" destOrd="0" presId="urn:microsoft.com/office/officeart/2008/layout/LinedList"/>
    <dgm:cxn modelId="{60E08E90-8EEC-4847-87F1-656674BF43DF}" type="presParOf" srcId="{8BFC77B5-99E9-4839-A4ED-3D475129AAF7}" destId="{69C0CAEE-2A8A-45F1-B0DA-BBC4DDABFB72}" srcOrd="0" destOrd="0" presId="urn:microsoft.com/office/officeart/2008/layout/LinedList"/>
    <dgm:cxn modelId="{6E4F264D-E373-4598-B651-693E081C6B1C}" type="presParOf" srcId="{8BFC77B5-99E9-4839-A4ED-3D475129AAF7}" destId="{B45BFAE3-DED2-4B9B-8907-51010937220E}" srcOrd="1" destOrd="0" presId="urn:microsoft.com/office/officeart/2008/layout/LinedList"/>
    <dgm:cxn modelId="{D17A8886-BB87-4FD1-8C01-DE56AC15C72E}" type="presParOf" srcId="{44F1F053-7AB1-44BC-81CE-06AEB8A65ECD}" destId="{80B83711-E3B5-42AC-9A11-7DEDC0D4F9F4}" srcOrd="6" destOrd="0" presId="urn:microsoft.com/office/officeart/2008/layout/LinedList"/>
    <dgm:cxn modelId="{7D0ACF05-C7F2-48EF-B433-9310C20E0EB6}" type="presParOf" srcId="{44F1F053-7AB1-44BC-81CE-06AEB8A65ECD}" destId="{6F8302FD-B333-47B4-813A-E39A2FB434F0}" srcOrd="7" destOrd="0" presId="urn:microsoft.com/office/officeart/2008/layout/LinedList"/>
    <dgm:cxn modelId="{39E41A68-FD5E-44FB-AFDF-6485BDBFD20E}" type="presParOf" srcId="{6F8302FD-B333-47B4-813A-E39A2FB434F0}" destId="{8056606B-CF02-4BA9-812A-E95017A8586C}" srcOrd="0" destOrd="0" presId="urn:microsoft.com/office/officeart/2008/layout/LinedList"/>
    <dgm:cxn modelId="{2DE199B6-E296-49DA-9ABC-5B3508DD57AE}" type="presParOf" srcId="{6F8302FD-B333-47B4-813A-E39A2FB434F0}" destId="{16AF2532-D99B-4B03-A283-0803873E3112}" srcOrd="1" destOrd="0" presId="urn:microsoft.com/office/officeart/2008/layout/LinedList"/>
    <dgm:cxn modelId="{84248FEC-8E5A-4A4A-BFB1-70FAFD53E7C8}" type="presParOf" srcId="{44F1F053-7AB1-44BC-81CE-06AEB8A65ECD}" destId="{36F4EA6D-0924-4C0C-A5C5-98908053E734}" srcOrd="8" destOrd="0" presId="urn:microsoft.com/office/officeart/2008/layout/LinedList"/>
    <dgm:cxn modelId="{297D24AD-46C2-4121-8E9F-8F03E6C12AD7}" type="presParOf" srcId="{44F1F053-7AB1-44BC-81CE-06AEB8A65ECD}" destId="{709D5292-CC8B-4B82-A549-BD3F654A771D}" srcOrd="9" destOrd="0" presId="urn:microsoft.com/office/officeart/2008/layout/LinedList"/>
    <dgm:cxn modelId="{5DDB6DB2-8DEB-4D8D-A768-96D1325FACAB}" type="presParOf" srcId="{709D5292-CC8B-4B82-A549-BD3F654A771D}" destId="{CEC2FF48-7085-4720-B442-807DF195ADAD}" srcOrd="0" destOrd="0" presId="urn:microsoft.com/office/officeart/2008/layout/LinedList"/>
    <dgm:cxn modelId="{CA196832-2AC2-4568-9334-5F0AA3FC81F5}" type="presParOf" srcId="{709D5292-CC8B-4B82-A549-BD3F654A771D}" destId="{1B0B338B-FC17-4C6B-BDB1-DC771187198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51C43A-A621-4EFB-86A5-FAC79B5AB19B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05BECDC-6EDC-4BF4-B4CE-3E9ADFBB8A8A}">
      <dgm:prSet/>
      <dgm:spPr/>
      <dgm:t>
        <a:bodyPr/>
        <a:lstStyle/>
        <a:p>
          <a:r>
            <a:rPr lang="en-GB"/>
            <a:t>Support Assemblies</a:t>
          </a:r>
          <a:endParaRPr lang="en-US"/>
        </a:p>
      </dgm:t>
    </dgm:pt>
    <dgm:pt modelId="{82A77CCD-D5CD-4903-B01A-2954912B6C6C}" type="parTrans" cxnId="{2B774FE2-8F24-4403-A339-BE9C24173F22}">
      <dgm:prSet/>
      <dgm:spPr/>
      <dgm:t>
        <a:bodyPr/>
        <a:lstStyle/>
        <a:p>
          <a:endParaRPr lang="en-US"/>
        </a:p>
      </dgm:t>
    </dgm:pt>
    <dgm:pt modelId="{10598ED5-8D27-4190-90E2-E62EAA045553}" type="sibTrans" cxnId="{2B774FE2-8F24-4403-A339-BE9C24173F22}">
      <dgm:prSet/>
      <dgm:spPr/>
      <dgm:t>
        <a:bodyPr/>
        <a:lstStyle/>
        <a:p>
          <a:endParaRPr lang="en-US"/>
        </a:p>
      </dgm:t>
    </dgm:pt>
    <dgm:pt modelId="{8468FB06-EB03-409A-881C-CE8D44072542}">
      <dgm:prSet/>
      <dgm:spPr/>
      <dgm:t>
        <a:bodyPr/>
        <a:lstStyle/>
        <a:p>
          <a:r>
            <a:rPr lang="en-GB"/>
            <a:t>Supplied with list of items and guide to build Moon Rabbits (eg Amazon list)</a:t>
          </a:r>
          <a:endParaRPr lang="en-US"/>
        </a:p>
      </dgm:t>
    </dgm:pt>
    <dgm:pt modelId="{E8297F38-657A-4959-BF3E-F4B7C45C7CC1}" type="parTrans" cxnId="{F2FA72DB-3591-499C-9A20-6B44B1673637}">
      <dgm:prSet/>
      <dgm:spPr/>
      <dgm:t>
        <a:bodyPr/>
        <a:lstStyle/>
        <a:p>
          <a:endParaRPr lang="en-US"/>
        </a:p>
      </dgm:t>
    </dgm:pt>
    <dgm:pt modelId="{A1955360-1C13-47E8-8BE3-8F210D7A165E}" type="sibTrans" cxnId="{F2FA72DB-3591-499C-9A20-6B44B1673637}">
      <dgm:prSet/>
      <dgm:spPr/>
      <dgm:t>
        <a:bodyPr/>
        <a:lstStyle/>
        <a:p>
          <a:endParaRPr lang="en-US"/>
        </a:p>
      </dgm:t>
    </dgm:pt>
    <dgm:pt modelId="{7FA92BEE-818C-41E0-B1AF-F31243C583CC}">
      <dgm:prSet/>
      <dgm:spPr/>
      <dgm:t>
        <a:bodyPr/>
        <a:lstStyle/>
        <a:p>
          <a:r>
            <a:rPr lang="en-GB"/>
            <a:t>Optional pre-built units or components</a:t>
          </a:r>
          <a:endParaRPr lang="en-US"/>
        </a:p>
      </dgm:t>
    </dgm:pt>
    <dgm:pt modelId="{3615D01D-CD30-4DCA-8644-A3A835EFAC6B}" type="parTrans" cxnId="{285D0A65-4354-4B57-861F-873245C73658}">
      <dgm:prSet/>
      <dgm:spPr/>
      <dgm:t>
        <a:bodyPr/>
        <a:lstStyle/>
        <a:p>
          <a:endParaRPr lang="en-US"/>
        </a:p>
      </dgm:t>
    </dgm:pt>
    <dgm:pt modelId="{B7E91CE8-CE3F-456C-B4F3-BF79A9FC3238}" type="sibTrans" cxnId="{285D0A65-4354-4B57-861F-873245C73658}">
      <dgm:prSet/>
      <dgm:spPr/>
      <dgm:t>
        <a:bodyPr/>
        <a:lstStyle/>
        <a:p>
          <a:endParaRPr lang="en-US"/>
        </a:p>
      </dgm:t>
    </dgm:pt>
    <dgm:pt modelId="{A60A7AA6-E3E4-4B08-83EB-3A9E306CFFF9}">
      <dgm:prSet/>
      <dgm:spPr/>
      <dgm:t>
        <a:bodyPr/>
        <a:lstStyle/>
        <a:p>
          <a:r>
            <a:rPr lang="en-GB"/>
            <a:t>Written guides &amp; videos</a:t>
          </a:r>
          <a:endParaRPr lang="en-US"/>
        </a:p>
      </dgm:t>
    </dgm:pt>
    <dgm:pt modelId="{085170AD-74E1-46AA-8676-AA7F84A7BD82}" type="parTrans" cxnId="{272C2408-D9B4-4799-A14E-CEAB88EA2B76}">
      <dgm:prSet/>
      <dgm:spPr/>
      <dgm:t>
        <a:bodyPr/>
        <a:lstStyle/>
        <a:p>
          <a:endParaRPr lang="en-US"/>
        </a:p>
      </dgm:t>
    </dgm:pt>
    <dgm:pt modelId="{88675FE0-0A18-420C-9CCF-4F38C8DE8FD4}" type="sibTrans" cxnId="{272C2408-D9B4-4799-A14E-CEAB88EA2B76}">
      <dgm:prSet/>
      <dgm:spPr/>
      <dgm:t>
        <a:bodyPr/>
        <a:lstStyle/>
        <a:p>
          <a:endParaRPr lang="en-US"/>
        </a:p>
      </dgm:t>
    </dgm:pt>
    <dgm:pt modelId="{9CE6EA37-DC3B-4D37-8CEE-87C3B394E846}" type="pres">
      <dgm:prSet presAssocID="{8751C43A-A621-4EFB-86A5-FAC79B5AB19B}" presName="matrix" presStyleCnt="0">
        <dgm:presLayoutVars>
          <dgm:chMax val="1"/>
          <dgm:dir/>
          <dgm:resizeHandles val="exact"/>
        </dgm:presLayoutVars>
      </dgm:prSet>
      <dgm:spPr/>
    </dgm:pt>
    <dgm:pt modelId="{3575A353-1D0E-48CF-AE7B-E81FF8A4E9FB}" type="pres">
      <dgm:prSet presAssocID="{8751C43A-A621-4EFB-86A5-FAC79B5AB19B}" presName="diamond" presStyleLbl="bgShp" presStyleIdx="0" presStyleCnt="1"/>
      <dgm:spPr/>
    </dgm:pt>
    <dgm:pt modelId="{8A61B90B-5309-4661-9EA7-4C0D42CFA7FC}" type="pres">
      <dgm:prSet presAssocID="{8751C43A-A621-4EFB-86A5-FAC79B5AB19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D4DC795-6B7A-416E-AB58-E4E6F70BAD44}" type="pres">
      <dgm:prSet presAssocID="{8751C43A-A621-4EFB-86A5-FAC79B5AB19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E6E4D42-240E-4001-AF92-1FE1DB1A9B90}" type="pres">
      <dgm:prSet presAssocID="{8751C43A-A621-4EFB-86A5-FAC79B5AB19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C40D591-8D5F-44F2-A195-64C3CF351DF4}" type="pres">
      <dgm:prSet presAssocID="{8751C43A-A621-4EFB-86A5-FAC79B5AB19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72C2408-D9B4-4799-A14E-CEAB88EA2B76}" srcId="{8751C43A-A621-4EFB-86A5-FAC79B5AB19B}" destId="{A60A7AA6-E3E4-4B08-83EB-3A9E306CFFF9}" srcOrd="3" destOrd="0" parTransId="{085170AD-74E1-46AA-8676-AA7F84A7BD82}" sibTransId="{88675FE0-0A18-420C-9CCF-4F38C8DE8FD4}"/>
    <dgm:cxn modelId="{21A2F22A-36DE-4974-B2AB-E6691B3533FD}" type="presOf" srcId="{8751C43A-A621-4EFB-86A5-FAC79B5AB19B}" destId="{9CE6EA37-DC3B-4D37-8CEE-87C3B394E846}" srcOrd="0" destOrd="0" presId="urn:microsoft.com/office/officeart/2005/8/layout/matrix3"/>
    <dgm:cxn modelId="{285D0A65-4354-4B57-861F-873245C73658}" srcId="{8751C43A-A621-4EFB-86A5-FAC79B5AB19B}" destId="{7FA92BEE-818C-41E0-B1AF-F31243C583CC}" srcOrd="2" destOrd="0" parTransId="{3615D01D-CD30-4DCA-8644-A3A835EFAC6B}" sibTransId="{B7E91CE8-CE3F-456C-B4F3-BF79A9FC3238}"/>
    <dgm:cxn modelId="{9C90D777-0EEA-4C12-AA12-16FF487FB76F}" type="presOf" srcId="{7FA92BEE-818C-41E0-B1AF-F31243C583CC}" destId="{FE6E4D42-240E-4001-AF92-1FE1DB1A9B90}" srcOrd="0" destOrd="0" presId="urn:microsoft.com/office/officeart/2005/8/layout/matrix3"/>
    <dgm:cxn modelId="{46BC7894-D55A-4901-B23C-6104E59E4511}" type="presOf" srcId="{805BECDC-6EDC-4BF4-B4CE-3E9ADFBB8A8A}" destId="{8A61B90B-5309-4661-9EA7-4C0D42CFA7FC}" srcOrd="0" destOrd="0" presId="urn:microsoft.com/office/officeart/2005/8/layout/matrix3"/>
    <dgm:cxn modelId="{F2FA72DB-3591-499C-9A20-6B44B1673637}" srcId="{8751C43A-A621-4EFB-86A5-FAC79B5AB19B}" destId="{8468FB06-EB03-409A-881C-CE8D44072542}" srcOrd="1" destOrd="0" parTransId="{E8297F38-657A-4959-BF3E-F4B7C45C7CC1}" sibTransId="{A1955360-1C13-47E8-8BE3-8F210D7A165E}"/>
    <dgm:cxn modelId="{0F3184DC-70D6-4CB6-9973-4F6BB7C60007}" type="presOf" srcId="{8468FB06-EB03-409A-881C-CE8D44072542}" destId="{9D4DC795-6B7A-416E-AB58-E4E6F70BAD44}" srcOrd="0" destOrd="0" presId="urn:microsoft.com/office/officeart/2005/8/layout/matrix3"/>
    <dgm:cxn modelId="{2B774FE2-8F24-4403-A339-BE9C24173F22}" srcId="{8751C43A-A621-4EFB-86A5-FAC79B5AB19B}" destId="{805BECDC-6EDC-4BF4-B4CE-3E9ADFBB8A8A}" srcOrd="0" destOrd="0" parTransId="{82A77CCD-D5CD-4903-B01A-2954912B6C6C}" sibTransId="{10598ED5-8D27-4190-90E2-E62EAA045553}"/>
    <dgm:cxn modelId="{0DCA58F4-B6F8-429A-AA12-487ACD33D366}" type="presOf" srcId="{A60A7AA6-E3E4-4B08-83EB-3A9E306CFFF9}" destId="{CC40D591-8D5F-44F2-A195-64C3CF351DF4}" srcOrd="0" destOrd="0" presId="urn:microsoft.com/office/officeart/2005/8/layout/matrix3"/>
    <dgm:cxn modelId="{555D90D7-0F95-4E1A-AE4E-9C7A83146245}" type="presParOf" srcId="{9CE6EA37-DC3B-4D37-8CEE-87C3B394E846}" destId="{3575A353-1D0E-48CF-AE7B-E81FF8A4E9FB}" srcOrd="0" destOrd="0" presId="urn:microsoft.com/office/officeart/2005/8/layout/matrix3"/>
    <dgm:cxn modelId="{185879F9-CE32-4D99-992A-BF53AD9926E2}" type="presParOf" srcId="{9CE6EA37-DC3B-4D37-8CEE-87C3B394E846}" destId="{8A61B90B-5309-4661-9EA7-4C0D42CFA7FC}" srcOrd="1" destOrd="0" presId="urn:microsoft.com/office/officeart/2005/8/layout/matrix3"/>
    <dgm:cxn modelId="{13F9FE19-A1A5-4725-B69C-09ECAD55BF60}" type="presParOf" srcId="{9CE6EA37-DC3B-4D37-8CEE-87C3B394E846}" destId="{9D4DC795-6B7A-416E-AB58-E4E6F70BAD44}" srcOrd="2" destOrd="0" presId="urn:microsoft.com/office/officeart/2005/8/layout/matrix3"/>
    <dgm:cxn modelId="{0EFC8768-7171-48BA-B1A6-8133F2E35794}" type="presParOf" srcId="{9CE6EA37-DC3B-4D37-8CEE-87C3B394E846}" destId="{FE6E4D42-240E-4001-AF92-1FE1DB1A9B90}" srcOrd="3" destOrd="0" presId="urn:microsoft.com/office/officeart/2005/8/layout/matrix3"/>
    <dgm:cxn modelId="{9F6766D8-5253-4193-B268-964447BB5F43}" type="presParOf" srcId="{9CE6EA37-DC3B-4D37-8CEE-87C3B394E846}" destId="{CC40D591-8D5F-44F2-A195-64C3CF351DF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5C609-F2FD-4400-8660-9482EA502C48}">
      <dsp:nvSpPr>
        <dsp:cNvPr id="0" name=""/>
        <dsp:cNvSpPr/>
      </dsp:nvSpPr>
      <dsp:spPr>
        <a:xfrm>
          <a:off x="0" y="618"/>
          <a:ext cx="47724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04B068-B9D6-4822-B805-C605B8DA29A0}">
      <dsp:nvSpPr>
        <dsp:cNvPr id="0" name=""/>
        <dsp:cNvSpPr/>
      </dsp:nvSpPr>
      <dsp:spPr>
        <a:xfrm>
          <a:off x="0" y="618"/>
          <a:ext cx="4772428" cy="1013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Avenir Next LT Pro"/>
            </a:rPr>
            <a:t>A</a:t>
          </a:r>
          <a:r>
            <a:rPr lang="en-GB" sz="1600" kern="1200" dirty="0"/>
            <a:t> self-built, </a:t>
          </a:r>
          <a:r>
            <a:rPr lang="en-GB" sz="1600" kern="1200" dirty="0">
              <a:latin typeface="Avenir Next LT Pro"/>
            </a:rPr>
            <a:t>dynamic </a:t>
          </a:r>
          <a:r>
            <a:rPr lang="en-GB" sz="1600" kern="1200" dirty="0"/>
            <a:t>real-time CO</a:t>
          </a:r>
          <a:r>
            <a:rPr lang="en-GB" sz="1600" kern="1200" baseline="-25000" dirty="0"/>
            <a:t>2</a:t>
          </a:r>
          <a:r>
            <a:rPr lang="en-GB" sz="1600" kern="1200" dirty="0"/>
            <a:t> sensor designed to educate and empower communities worldwide.</a:t>
          </a:r>
          <a:endParaRPr lang="en-US" sz="1600" kern="1200" dirty="0"/>
        </a:p>
      </dsp:txBody>
      <dsp:txXfrm>
        <a:off x="0" y="618"/>
        <a:ext cx="4772428" cy="1013666"/>
      </dsp:txXfrm>
    </dsp:sp>
    <dsp:sp modelId="{D6727148-B0B4-4BFA-A35A-D90129765531}">
      <dsp:nvSpPr>
        <dsp:cNvPr id="0" name=""/>
        <dsp:cNvSpPr/>
      </dsp:nvSpPr>
      <dsp:spPr>
        <a:xfrm>
          <a:off x="0" y="1014285"/>
          <a:ext cx="47724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B4E19-A307-4DD0-8423-3E7777ABC077}">
      <dsp:nvSpPr>
        <dsp:cNvPr id="0" name=""/>
        <dsp:cNvSpPr/>
      </dsp:nvSpPr>
      <dsp:spPr>
        <a:xfrm>
          <a:off x="0" y="1014285"/>
          <a:ext cx="4772428" cy="1013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Avenir Next LT Pro"/>
            </a:rPr>
            <a:t>Captures</a:t>
          </a:r>
          <a:r>
            <a:rPr lang="en-GB" sz="1600" kern="1200" dirty="0"/>
            <a:t> CO</a:t>
          </a:r>
          <a:r>
            <a:rPr lang="en-GB" sz="1600" kern="1200" baseline="-25000" dirty="0"/>
            <a:t>2</a:t>
          </a:r>
          <a:r>
            <a:rPr lang="en-GB" sz="1600" kern="1200" dirty="0"/>
            <a:t> readings continuously, publishing data to your mobile device or </a:t>
          </a:r>
          <a:r>
            <a:rPr lang="en-GB" sz="1600" kern="1200" dirty="0">
              <a:latin typeface="Avenir Next LT Pro"/>
            </a:rPr>
            <a:t>PC and</a:t>
          </a:r>
          <a:r>
            <a:rPr lang="en-GB" sz="1600" kern="1200" dirty="0"/>
            <a:t> </a:t>
          </a:r>
          <a:r>
            <a:rPr lang="en-GB" sz="1600" kern="1200" dirty="0">
              <a:latin typeface="Avenir Next LT Pro"/>
            </a:rPr>
            <a:t>globally via an</a:t>
          </a:r>
          <a:r>
            <a:rPr lang="en-GB" sz="1600" kern="1200" dirty="0"/>
            <a:t> </a:t>
          </a:r>
          <a:r>
            <a:rPr lang="en-GB" sz="1600" kern="1200" dirty="0">
              <a:latin typeface="Avenir Next LT Pro"/>
            </a:rPr>
            <a:t>interactive map</a:t>
          </a:r>
          <a:r>
            <a:rPr lang="en-GB" sz="1600" kern="1200" dirty="0"/>
            <a:t> that can be interactively explored in detail.</a:t>
          </a:r>
          <a:endParaRPr lang="en-US" sz="1600" kern="1200" dirty="0"/>
        </a:p>
      </dsp:txBody>
      <dsp:txXfrm>
        <a:off x="0" y="1014285"/>
        <a:ext cx="4772428" cy="1013666"/>
      </dsp:txXfrm>
    </dsp:sp>
    <dsp:sp modelId="{38A2AAAD-F317-4852-8B69-9EE45C40C82E}">
      <dsp:nvSpPr>
        <dsp:cNvPr id="0" name=""/>
        <dsp:cNvSpPr/>
      </dsp:nvSpPr>
      <dsp:spPr>
        <a:xfrm>
          <a:off x="0" y="2027952"/>
          <a:ext cx="47724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003394-63F2-4464-A6A0-9965C1632D45}">
      <dsp:nvSpPr>
        <dsp:cNvPr id="0" name=""/>
        <dsp:cNvSpPr/>
      </dsp:nvSpPr>
      <dsp:spPr>
        <a:xfrm>
          <a:off x="0" y="2027952"/>
          <a:ext cx="4772428" cy="1013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Moon Rabbit is a programme of self-build, experimentation and self-directed learning, tailored for the education community.</a:t>
          </a:r>
          <a:endParaRPr lang="en-US" sz="1600" kern="1200" dirty="0"/>
        </a:p>
      </dsp:txBody>
      <dsp:txXfrm>
        <a:off x="0" y="2027952"/>
        <a:ext cx="4772428" cy="1013666"/>
      </dsp:txXfrm>
    </dsp:sp>
    <dsp:sp modelId="{7FEA23CB-B92E-4222-8DA1-15B4584E832C}">
      <dsp:nvSpPr>
        <dsp:cNvPr id="0" name=""/>
        <dsp:cNvSpPr/>
      </dsp:nvSpPr>
      <dsp:spPr>
        <a:xfrm>
          <a:off x="0" y="3041619"/>
          <a:ext cx="47724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094D3-A153-4B60-8D84-7C31672D98C3}">
      <dsp:nvSpPr>
        <dsp:cNvPr id="0" name=""/>
        <dsp:cNvSpPr/>
      </dsp:nvSpPr>
      <dsp:spPr>
        <a:xfrm>
          <a:off x="0" y="3041619"/>
          <a:ext cx="4772428" cy="1013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By enabling students, educators and families to build and deploy their own Moon Rabbit devices, the project fosters environmental awareness and hands-on STEM education.</a:t>
          </a:r>
          <a:endParaRPr lang="en-US" sz="1600" kern="1200" dirty="0"/>
        </a:p>
      </dsp:txBody>
      <dsp:txXfrm>
        <a:off x="0" y="3041619"/>
        <a:ext cx="4772428" cy="1013666"/>
      </dsp:txXfrm>
    </dsp:sp>
    <dsp:sp modelId="{BF97B7FB-2C8B-4455-9450-6F497494B5DE}">
      <dsp:nvSpPr>
        <dsp:cNvPr id="0" name=""/>
        <dsp:cNvSpPr/>
      </dsp:nvSpPr>
      <dsp:spPr>
        <a:xfrm>
          <a:off x="0" y="4055286"/>
          <a:ext cx="47724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C7157F-DA56-47C5-9903-F753C3A6FC53}">
      <dsp:nvSpPr>
        <dsp:cNvPr id="0" name=""/>
        <dsp:cNvSpPr/>
      </dsp:nvSpPr>
      <dsp:spPr>
        <a:xfrm>
          <a:off x="0" y="4055286"/>
          <a:ext cx="4772428" cy="1013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Together, we are building a community-driven, global CO</a:t>
          </a:r>
          <a:r>
            <a:rPr lang="en-GB" sz="1600" kern="1200" baseline="-25000" dirty="0"/>
            <a:t>2</a:t>
          </a:r>
          <a:r>
            <a:rPr lang="en-GB" sz="1600" kern="1200" dirty="0"/>
            <a:t> map to inform, inspire, and help shape a more sustainable future.</a:t>
          </a:r>
          <a:endParaRPr lang="en-US" sz="1600" kern="1200" dirty="0"/>
        </a:p>
      </dsp:txBody>
      <dsp:txXfrm>
        <a:off x="0" y="4055286"/>
        <a:ext cx="4772428" cy="10136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19175-6A73-4146-9555-C3F6EF0D2666}">
      <dsp:nvSpPr>
        <dsp:cNvPr id="0" name=""/>
        <dsp:cNvSpPr/>
      </dsp:nvSpPr>
      <dsp:spPr>
        <a:xfrm>
          <a:off x="3249" y="0"/>
          <a:ext cx="2577622" cy="346869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961" tIns="330200" rIns="200961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Build pilot community</a:t>
          </a:r>
          <a:endParaRPr lang="en-US" sz="24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/>
            <a:t>Perform outreach at schools</a:t>
          </a:r>
          <a:endParaRPr lang="en-US" sz="1900" kern="1200"/>
        </a:p>
      </dsp:txBody>
      <dsp:txXfrm>
        <a:off x="3249" y="1318102"/>
        <a:ext cx="2577622" cy="2081214"/>
      </dsp:txXfrm>
    </dsp:sp>
    <dsp:sp modelId="{69ABA10D-8A56-4CA1-976A-4AE7DB46428F}">
      <dsp:nvSpPr>
        <dsp:cNvPr id="0" name=""/>
        <dsp:cNvSpPr/>
      </dsp:nvSpPr>
      <dsp:spPr>
        <a:xfrm>
          <a:off x="771756" y="346868"/>
          <a:ext cx="1040607" cy="10406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30" tIns="12700" rIns="811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924149" y="499261"/>
        <a:ext cx="735821" cy="735821"/>
      </dsp:txXfrm>
    </dsp:sp>
    <dsp:sp modelId="{7EDE799B-2EBC-4FD5-BD78-8783C6922807}">
      <dsp:nvSpPr>
        <dsp:cNvPr id="0" name=""/>
        <dsp:cNvSpPr/>
      </dsp:nvSpPr>
      <dsp:spPr>
        <a:xfrm>
          <a:off x="3249" y="3468618"/>
          <a:ext cx="2577622" cy="72"/>
        </a:xfrm>
        <a:prstGeom prst="rect">
          <a:avLst/>
        </a:prstGeom>
        <a:solidFill>
          <a:schemeClr val="accent2">
            <a:hueOff val="1098983"/>
            <a:satOff val="1172"/>
            <a:lumOff val="364"/>
            <a:alphaOff val="0"/>
          </a:schemeClr>
        </a:solidFill>
        <a:ln w="12700" cap="flat" cmpd="sng" algn="ctr">
          <a:solidFill>
            <a:schemeClr val="accent2">
              <a:hueOff val="1098983"/>
              <a:satOff val="1172"/>
              <a:lumOff val="3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B8139-E616-4613-A82B-DF57FBEF8698}">
      <dsp:nvSpPr>
        <dsp:cNvPr id="0" name=""/>
        <dsp:cNvSpPr/>
      </dsp:nvSpPr>
      <dsp:spPr>
        <a:xfrm>
          <a:off x="2838634" y="0"/>
          <a:ext cx="2577622" cy="3468690"/>
        </a:xfrm>
        <a:prstGeom prst="rect">
          <a:avLst/>
        </a:prstGeom>
        <a:solidFill>
          <a:schemeClr val="accent2">
            <a:tint val="40000"/>
            <a:alpha val="90000"/>
            <a:hueOff val="2682051"/>
            <a:satOff val="4737"/>
            <a:lumOff val="43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682051"/>
              <a:satOff val="4737"/>
              <a:lumOff val="4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961" tIns="330200" rIns="200961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Get industry bodies and partners on board</a:t>
          </a:r>
          <a:endParaRPr lang="en-US" sz="2400" kern="1200"/>
        </a:p>
      </dsp:txBody>
      <dsp:txXfrm>
        <a:off x="2838634" y="1318102"/>
        <a:ext cx="2577622" cy="2081214"/>
      </dsp:txXfrm>
    </dsp:sp>
    <dsp:sp modelId="{D9A21F0F-DB11-416C-B639-83636B10CD47}">
      <dsp:nvSpPr>
        <dsp:cNvPr id="0" name=""/>
        <dsp:cNvSpPr/>
      </dsp:nvSpPr>
      <dsp:spPr>
        <a:xfrm>
          <a:off x="3607141" y="346868"/>
          <a:ext cx="1040607" cy="1040607"/>
        </a:xfrm>
        <a:prstGeom prst="ellipse">
          <a:avLst/>
        </a:prstGeom>
        <a:solidFill>
          <a:schemeClr val="accent2">
            <a:hueOff val="2197966"/>
            <a:satOff val="2344"/>
            <a:lumOff val="729"/>
            <a:alphaOff val="0"/>
          </a:schemeClr>
        </a:solidFill>
        <a:ln w="12700" cap="flat" cmpd="sng" algn="ctr">
          <a:solidFill>
            <a:schemeClr val="accent2">
              <a:hueOff val="2197966"/>
              <a:satOff val="2344"/>
              <a:lumOff val="7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30" tIns="12700" rIns="811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759534" y="499261"/>
        <a:ext cx="735821" cy="735821"/>
      </dsp:txXfrm>
    </dsp:sp>
    <dsp:sp modelId="{BF784F0F-7734-41E0-9824-10DA4C0CE1B0}">
      <dsp:nvSpPr>
        <dsp:cNvPr id="0" name=""/>
        <dsp:cNvSpPr/>
      </dsp:nvSpPr>
      <dsp:spPr>
        <a:xfrm>
          <a:off x="2838634" y="3468618"/>
          <a:ext cx="2577622" cy="72"/>
        </a:xfrm>
        <a:prstGeom prst="rect">
          <a:avLst/>
        </a:prstGeom>
        <a:solidFill>
          <a:schemeClr val="accent2">
            <a:hueOff val="3296949"/>
            <a:satOff val="3516"/>
            <a:lumOff val="1093"/>
            <a:alphaOff val="0"/>
          </a:schemeClr>
        </a:solidFill>
        <a:ln w="12700" cap="flat" cmpd="sng" algn="ctr">
          <a:solidFill>
            <a:schemeClr val="accent2">
              <a:hueOff val="3296949"/>
              <a:satOff val="3516"/>
              <a:lumOff val="10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C0FD5-1084-47B8-9869-90C0D256ED45}">
      <dsp:nvSpPr>
        <dsp:cNvPr id="0" name=""/>
        <dsp:cNvSpPr/>
      </dsp:nvSpPr>
      <dsp:spPr>
        <a:xfrm>
          <a:off x="5674019" y="0"/>
          <a:ext cx="2577622" cy="3468690"/>
        </a:xfrm>
        <a:prstGeom prst="rect">
          <a:avLst/>
        </a:prstGeom>
        <a:solidFill>
          <a:schemeClr val="accent2">
            <a:tint val="40000"/>
            <a:alpha val="90000"/>
            <a:hueOff val="5364102"/>
            <a:satOff val="9475"/>
            <a:lumOff val="87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5364102"/>
              <a:satOff val="9475"/>
              <a:lumOff val="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961" tIns="330200" rIns="200961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Recruit members</a:t>
          </a:r>
          <a:endParaRPr lang="en-US" sz="24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/>
            <a:t>Build website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/>
            <a:t>Apply for funding</a:t>
          </a:r>
          <a:endParaRPr lang="en-US" sz="1900" kern="1200"/>
        </a:p>
      </dsp:txBody>
      <dsp:txXfrm>
        <a:off x="5674019" y="1318102"/>
        <a:ext cx="2577622" cy="2081214"/>
      </dsp:txXfrm>
    </dsp:sp>
    <dsp:sp modelId="{D8F53499-E19B-4BC9-A5D5-4A0F5586ED50}">
      <dsp:nvSpPr>
        <dsp:cNvPr id="0" name=""/>
        <dsp:cNvSpPr/>
      </dsp:nvSpPr>
      <dsp:spPr>
        <a:xfrm>
          <a:off x="6442527" y="346868"/>
          <a:ext cx="1040607" cy="1040607"/>
        </a:xfrm>
        <a:prstGeom prst="ellipse">
          <a:avLst/>
        </a:prstGeom>
        <a:solidFill>
          <a:schemeClr val="accent2">
            <a:hueOff val="4395932"/>
            <a:satOff val="4689"/>
            <a:lumOff val="1458"/>
            <a:alphaOff val="0"/>
          </a:schemeClr>
        </a:solidFill>
        <a:ln w="12700" cap="flat" cmpd="sng" algn="ctr">
          <a:solidFill>
            <a:schemeClr val="accent2">
              <a:hueOff val="4395932"/>
              <a:satOff val="4689"/>
              <a:lumOff val="14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30" tIns="12700" rIns="811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594920" y="499261"/>
        <a:ext cx="735821" cy="735821"/>
      </dsp:txXfrm>
    </dsp:sp>
    <dsp:sp modelId="{2E45FAAC-7B23-4584-94C5-CC110086268C}">
      <dsp:nvSpPr>
        <dsp:cNvPr id="0" name=""/>
        <dsp:cNvSpPr/>
      </dsp:nvSpPr>
      <dsp:spPr>
        <a:xfrm>
          <a:off x="5674019" y="3468618"/>
          <a:ext cx="2577622" cy="72"/>
        </a:xfrm>
        <a:prstGeom prst="rect">
          <a:avLst/>
        </a:prstGeom>
        <a:solidFill>
          <a:schemeClr val="accent2">
            <a:hueOff val="5494914"/>
            <a:satOff val="5861"/>
            <a:lumOff val="1822"/>
            <a:alphaOff val="0"/>
          </a:schemeClr>
        </a:solidFill>
        <a:ln w="12700" cap="flat" cmpd="sng" algn="ctr">
          <a:solidFill>
            <a:schemeClr val="accent2">
              <a:hueOff val="5494914"/>
              <a:satOff val="5861"/>
              <a:lumOff val="18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CD97BB-4E98-4F55-BD79-DD5BEB211A1B}">
      <dsp:nvSpPr>
        <dsp:cNvPr id="0" name=""/>
        <dsp:cNvSpPr/>
      </dsp:nvSpPr>
      <dsp:spPr>
        <a:xfrm>
          <a:off x="8509404" y="0"/>
          <a:ext cx="2577622" cy="3468690"/>
        </a:xfrm>
        <a:prstGeom prst="rect">
          <a:avLst/>
        </a:prstGeom>
        <a:solidFill>
          <a:schemeClr val="accent2">
            <a:tint val="40000"/>
            <a:alpha val="90000"/>
            <a:hueOff val="8046153"/>
            <a:satOff val="14212"/>
            <a:lumOff val="130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8046153"/>
              <a:satOff val="14212"/>
              <a:lumOff val="13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961" tIns="330200" rIns="200961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Schedule events on Eventbright</a:t>
          </a:r>
          <a:endParaRPr lang="en-US" sz="2400" kern="1200"/>
        </a:p>
      </dsp:txBody>
      <dsp:txXfrm>
        <a:off x="8509404" y="1318102"/>
        <a:ext cx="2577622" cy="2081214"/>
      </dsp:txXfrm>
    </dsp:sp>
    <dsp:sp modelId="{D07CEEEA-5FE5-489F-8C37-332224AC5DA9}">
      <dsp:nvSpPr>
        <dsp:cNvPr id="0" name=""/>
        <dsp:cNvSpPr/>
      </dsp:nvSpPr>
      <dsp:spPr>
        <a:xfrm>
          <a:off x="9277912" y="346868"/>
          <a:ext cx="1040607" cy="1040607"/>
        </a:xfrm>
        <a:prstGeom prst="ellipse">
          <a:avLst/>
        </a:prstGeom>
        <a:solidFill>
          <a:schemeClr val="accent2">
            <a:hueOff val="6593897"/>
            <a:satOff val="7033"/>
            <a:lumOff val="2187"/>
            <a:alphaOff val="0"/>
          </a:schemeClr>
        </a:solidFill>
        <a:ln w="12700" cap="flat" cmpd="sng" algn="ctr">
          <a:solidFill>
            <a:schemeClr val="accent2">
              <a:hueOff val="6593897"/>
              <a:satOff val="7033"/>
              <a:lumOff val="21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30" tIns="12700" rIns="811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9430305" y="499261"/>
        <a:ext cx="735821" cy="735821"/>
      </dsp:txXfrm>
    </dsp:sp>
    <dsp:sp modelId="{FAC8AE4B-F60C-4F67-B305-A55D175B171A}">
      <dsp:nvSpPr>
        <dsp:cNvPr id="0" name=""/>
        <dsp:cNvSpPr/>
      </dsp:nvSpPr>
      <dsp:spPr>
        <a:xfrm>
          <a:off x="8509404" y="3468618"/>
          <a:ext cx="2577622" cy="72"/>
        </a:xfrm>
        <a:prstGeom prst="rect">
          <a:avLst/>
        </a:prstGeom>
        <a:solidFill>
          <a:schemeClr val="accent2">
            <a:hueOff val="7692880"/>
            <a:satOff val="8205"/>
            <a:lumOff val="2551"/>
            <a:alphaOff val="0"/>
          </a:schemeClr>
        </a:solidFill>
        <a:ln w="12700" cap="flat" cmpd="sng" algn="ctr">
          <a:solidFill>
            <a:schemeClr val="accent2">
              <a:hueOff val="7692880"/>
              <a:satOff val="8205"/>
              <a:lumOff val="25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AB5F83-782E-4346-99DE-E8A99164AC6C}">
      <dsp:nvSpPr>
        <dsp:cNvPr id="0" name=""/>
        <dsp:cNvSpPr/>
      </dsp:nvSpPr>
      <dsp:spPr>
        <a:xfrm>
          <a:off x="0" y="703"/>
          <a:ext cx="637381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8498F6-4F91-4593-8493-B10420517447}">
      <dsp:nvSpPr>
        <dsp:cNvPr id="0" name=""/>
        <dsp:cNvSpPr/>
      </dsp:nvSpPr>
      <dsp:spPr>
        <a:xfrm>
          <a:off x="0" y="703"/>
          <a:ext cx="6373813" cy="115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Schools, Colleges and Universities</a:t>
          </a:r>
          <a:endParaRPr lang="en-US" sz="3200" kern="1200"/>
        </a:p>
      </dsp:txBody>
      <dsp:txXfrm>
        <a:off x="0" y="703"/>
        <a:ext cx="6373813" cy="1151608"/>
      </dsp:txXfrm>
    </dsp:sp>
    <dsp:sp modelId="{0F24F1FC-DCDA-433F-B51E-B81CF2878E4B}">
      <dsp:nvSpPr>
        <dsp:cNvPr id="0" name=""/>
        <dsp:cNvSpPr/>
      </dsp:nvSpPr>
      <dsp:spPr>
        <a:xfrm>
          <a:off x="0" y="1152311"/>
          <a:ext cx="6373813" cy="0"/>
        </a:xfrm>
        <a:prstGeom prst="line">
          <a:avLst/>
        </a:prstGeom>
        <a:solidFill>
          <a:schemeClr val="accent2">
            <a:hueOff val="1923220"/>
            <a:satOff val="2051"/>
            <a:lumOff val="638"/>
            <a:alphaOff val="0"/>
          </a:schemeClr>
        </a:solidFill>
        <a:ln w="12700" cap="flat" cmpd="sng" algn="ctr">
          <a:solidFill>
            <a:schemeClr val="accent2">
              <a:hueOff val="1923220"/>
              <a:satOff val="2051"/>
              <a:lumOff val="6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83402-00CE-4CFE-9C33-FE3F498E2009}">
      <dsp:nvSpPr>
        <dsp:cNvPr id="0" name=""/>
        <dsp:cNvSpPr/>
      </dsp:nvSpPr>
      <dsp:spPr>
        <a:xfrm>
          <a:off x="0" y="1152311"/>
          <a:ext cx="6373813" cy="115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STEM Organisations</a:t>
          </a:r>
          <a:endParaRPr lang="en-US" sz="3200" kern="1200"/>
        </a:p>
      </dsp:txBody>
      <dsp:txXfrm>
        <a:off x="0" y="1152311"/>
        <a:ext cx="6373813" cy="1151608"/>
      </dsp:txXfrm>
    </dsp:sp>
    <dsp:sp modelId="{527448FD-ED1B-4F12-BB7D-3EFB1692B059}">
      <dsp:nvSpPr>
        <dsp:cNvPr id="0" name=""/>
        <dsp:cNvSpPr/>
      </dsp:nvSpPr>
      <dsp:spPr>
        <a:xfrm>
          <a:off x="0" y="2303920"/>
          <a:ext cx="6373813" cy="0"/>
        </a:xfrm>
        <a:prstGeom prst="line">
          <a:avLst/>
        </a:prstGeom>
        <a:solidFill>
          <a:schemeClr val="accent2">
            <a:hueOff val="3846440"/>
            <a:satOff val="4103"/>
            <a:lumOff val="1275"/>
            <a:alphaOff val="0"/>
          </a:schemeClr>
        </a:solidFill>
        <a:ln w="12700" cap="flat" cmpd="sng" algn="ctr">
          <a:solidFill>
            <a:schemeClr val="accent2">
              <a:hueOff val="3846440"/>
              <a:satOff val="4103"/>
              <a:lumOff val="1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C0CAEE-2A8A-45F1-B0DA-BBC4DDABFB72}">
      <dsp:nvSpPr>
        <dsp:cNvPr id="0" name=""/>
        <dsp:cNvSpPr/>
      </dsp:nvSpPr>
      <dsp:spPr>
        <a:xfrm>
          <a:off x="0" y="2303920"/>
          <a:ext cx="6373813" cy="115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Weather Organisations (eg MET Office)</a:t>
          </a:r>
          <a:endParaRPr lang="en-US" sz="3200" kern="1200"/>
        </a:p>
      </dsp:txBody>
      <dsp:txXfrm>
        <a:off x="0" y="2303920"/>
        <a:ext cx="6373813" cy="1151608"/>
      </dsp:txXfrm>
    </dsp:sp>
    <dsp:sp modelId="{80B83711-E3B5-42AC-9A11-7DEDC0D4F9F4}">
      <dsp:nvSpPr>
        <dsp:cNvPr id="0" name=""/>
        <dsp:cNvSpPr/>
      </dsp:nvSpPr>
      <dsp:spPr>
        <a:xfrm>
          <a:off x="0" y="3455529"/>
          <a:ext cx="6373813" cy="0"/>
        </a:xfrm>
        <a:prstGeom prst="line">
          <a:avLst/>
        </a:prstGeom>
        <a:solidFill>
          <a:schemeClr val="accent2">
            <a:hueOff val="5769660"/>
            <a:satOff val="6154"/>
            <a:lumOff val="1913"/>
            <a:alphaOff val="0"/>
          </a:schemeClr>
        </a:solidFill>
        <a:ln w="12700" cap="flat" cmpd="sng" algn="ctr">
          <a:solidFill>
            <a:schemeClr val="accent2">
              <a:hueOff val="5769660"/>
              <a:satOff val="6154"/>
              <a:lumOff val="19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56606B-CF02-4BA9-812A-E95017A8586C}">
      <dsp:nvSpPr>
        <dsp:cNvPr id="0" name=""/>
        <dsp:cNvSpPr/>
      </dsp:nvSpPr>
      <dsp:spPr>
        <a:xfrm>
          <a:off x="0" y="3455529"/>
          <a:ext cx="6373813" cy="115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Local Government (Councils etc)</a:t>
          </a:r>
          <a:endParaRPr lang="en-US" sz="3200" kern="1200"/>
        </a:p>
      </dsp:txBody>
      <dsp:txXfrm>
        <a:off x="0" y="3455529"/>
        <a:ext cx="6373813" cy="1151608"/>
      </dsp:txXfrm>
    </dsp:sp>
    <dsp:sp modelId="{36F4EA6D-0924-4C0C-A5C5-98908053E734}">
      <dsp:nvSpPr>
        <dsp:cNvPr id="0" name=""/>
        <dsp:cNvSpPr/>
      </dsp:nvSpPr>
      <dsp:spPr>
        <a:xfrm>
          <a:off x="0" y="4607138"/>
          <a:ext cx="6373813" cy="0"/>
        </a:xfrm>
        <a:prstGeom prst="line">
          <a:avLst/>
        </a:prstGeom>
        <a:solidFill>
          <a:schemeClr val="accent2">
            <a:hueOff val="7692880"/>
            <a:satOff val="8205"/>
            <a:lumOff val="2551"/>
            <a:alphaOff val="0"/>
          </a:schemeClr>
        </a:solidFill>
        <a:ln w="12700" cap="flat" cmpd="sng" algn="ctr">
          <a:solidFill>
            <a:schemeClr val="accent2">
              <a:hueOff val="7692880"/>
              <a:satOff val="8205"/>
              <a:lumOff val="25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C2FF48-7085-4720-B442-807DF195ADAD}">
      <dsp:nvSpPr>
        <dsp:cNvPr id="0" name=""/>
        <dsp:cNvSpPr/>
      </dsp:nvSpPr>
      <dsp:spPr>
        <a:xfrm>
          <a:off x="0" y="4607138"/>
          <a:ext cx="6373813" cy="115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Industry partners</a:t>
          </a:r>
          <a:endParaRPr lang="en-US" sz="3200" kern="1200"/>
        </a:p>
      </dsp:txBody>
      <dsp:txXfrm>
        <a:off x="0" y="4607138"/>
        <a:ext cx="6373813" cy="11516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5A353-1D0E-48CF-AE7B-E81FF8A4E9FB}">
      <dsp:nvSpPr>
        <dsp:cNvPr id="0" name=""/>
        <dsp:cNvSpPr/>
      </dsp:nvSpPr>
      <dsp:spPr>
        <a:xfrm>
          <a:off x="307181" y="0"/>
          <a:ext cx="5759450" cy="5759450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1B90B-5309-4661-9EA7-4C0D42CFA7FC}">
      <dsp:nvSpPr>
        <dsp:cNvPr id="0" name=""/>
        <dsp:cNvSpPr/>
      </dsp:nvSpPr>
      <dsp:spPr>
        <a:xfrm>
          <a:off x="854329" y="547147"/>
          <a:ext cx="2246185" cy="22461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Support Assemblies</a:t>
          </a:r>
          <a:endParaRPr lang="en-US" sz="2200" kern="1200"/>
        </a:p>
      </dsp:txBody>
      <dsp:txXfrm>
        <a:off x="963979" y="656797"/>
        <a:ext cx="2026885" cy="2026885"/>
      </dsp:txXfrm>
    </dsp:sp>
    <dsp:sp modelId="{9D4DC795-6B7A-416E-AB58-E4E6F70BAD44}">
      <dsp:nvSpPr>
        <dsp:cNvPr id="0" name=""/>
        <dsp:cNvSpPr/>
      </dsp:nvSpPr>
      <dsp:spPr>
        <a:xfrm>
          <a:off x="3273298" y="547147"/>
          <a:ext cx="2246185" cy="224618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Supplied with list of items and guide to build Moon Rabbits (eg Amazon list)</a:t>
          </a:r>
          <a:endParaRPr lang="en-US" sz="2200" kern="1200"/>
        </a:p>
      </dsp:txBody>
      <dsp:txXfrm>
        <a:off x="3382948" y="656797"/>
        <a:ext cx="2026885" cy="2026885"/>
      </dsp:txXfrm>
    </dsp:sp>
    <dsp:sp modelId="{FE6E4D42-240E-4001-AF92-1FE1DB1A9B90}">
      <dsp:nvSpPr>
        <dsp:cNvPr id="0" name=""/>
        <dsp:cNvSpPr/>
      </dsp:nvSpPr>
      <dsp:spPr>
        <a:xfrm>
          <a:off x="854329" y="2966116"/>
          <a:ext cx="2246185" cy="224618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Optional pre-built units or components</a:t>
          </a:r>
          <a:endParaRPr lang="en-US" sz="2200" kern="1200"/>
        </a:p>
      </dsp:txBody>
      <dsp:txXfrm>
        <a:off x="963979" y="3075766"/>
        <a:ext cx="2026885" cy="2026885"/>
      </dsp:txXfrm>
    </dsp:sp>
    <dsp:sp modelId="{CC40D591-8D5F-44F2-A195-64C3CF351DF4}">
      <dsp:nvSpPr>
        <dsp:cNvPr id="0" name=""/>
        <dsp:cNvSpPr/>
      </dsp:nvSpPr>
      <dsp:spPr>
        <a:xfrm>
          <a:off x="3273298" y="2966116"/>
          <a:ext cx="2246185" cy="224618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Written guides &amp; videos</a:t>
          </a:r>
          <a:endParaRPr lang="en-US" sz="2200" kern="1200"/>
        </a:p>
      </dsp:txBody>
      <dsp:txXfrm>
        <a:off x="3382948" y="3075766"/>
        <a:ext cx="2026885" cy="20268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Sunday, April 20,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8315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Sunday, April 20,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04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Sunday, April 20,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28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Sunday, April 20,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50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Sunday, April 20,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Sunday, April 20,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37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Sunday, April 20,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75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Sunday, April 20,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3009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Sunday, April 20,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92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Sunday, April 20,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48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Sunday, April 20,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41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Sunday, April 20,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28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5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345" y="433528"/>
            <a:ext cx="11457027" cy="984885"/>
          </a:xfrm>
        </p:spPr>
        <p:txBody>
          <a:bodyPr wrap="square" anchor="ctr">
            <a:normAutofit/>
          </a:bodyPr>
          <a:lstStyle/>
          <a:p>
            <a:pPr algn="ctr"/>
            <a:r>
              <a:rPr lang="en-GB" sz="4800">
                <a:ea typeface="+mj-lt"/>
                <a:cs typeface="+mj-lt"/>
              </a:rPr>
              <a:t>Climate change and the Moon Rabbit     </a:t>
            </a:r>
            <a:endParaRPr lang="en-US"/>
          </a:p>
        </p:txBody>
      </p:sp>
      <p:pic>
        <p:nvPicPr>
          <p:cNvPr id="4" name="Picture 3" descr="Image result for moon rabbit">
            <a:extLst>
              <a:ext uri="{FF2B5EF4-FFF2-40B4-BE49-F238E27FC236}">
                <a16:creationId xmlns:a16="http://schemas.microsoft.com/office/drawing/2014/main" id="{53467D76-464A-C48E-EEAA-6928792BE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" r="1" b="1"/>
          <a:stretch/>
        </p:blipFill>
        <p:spPr>
          <a:xfrm>
            <a:off x="20" y="2083435"/>
            <a:ext cx="12191980" cy="4774564"/>
          </a:xfrm>
          <a:custGeom>
            <a:avLst/>
            <a:gdLst/>
            <a:ahLst/>
            <a:cxnLst/>
            <a:rect l="l" t="t" r="r" b="b"/>
            <a:pathLst>
              <a:path w="12192000" h="4774564">
                <a:moveTo>
                  <a:pt x="0" y="0"/>
                </a:moveTo>
                <a:lnTo>
                  <a:pt x="12192000" y="0"/>
                </a:lnTo>
                <a:lnTo>
                  <a:pt x="12192000" y="4774564"/>
                </a:lnTo>
                <a:lnTo>
                  <a:pt x="0" y="4774564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5728B-335F-E7D4-EA3F-2BBC4A3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half-life of CO</a:t>
            </a:r>
            <a:r>
              <a:rPr lang="en-GB" baseline="-25000"/>
              <a:t>2</a:t>
            </a:r>
            <a:r>
              <a:rPr lang="en-GB"/>
              <a:t> is 120 years.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A78E1-E065-2E4C-6D10-25C99792C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GB">
                <a:solidFill>
                  <a:srgbClr val="FFFFFF">
                    <a:alpha val="60000"/>
                  </a:srgbClr>
                </a:solidFill>
              </a:rPr>
              <a:t>Carbon dioxide has a half-life of about 120 years.</a:t>
            </a:r>
            <a:endParaRPr lang="en-US">
              <a:solidFill>
                <a:srgbClr val="FFFFFF">
                  <a:alpha val="60000"/>
                </a:srgbClr>
              </a:solidFill>
            </a:endParaRPr>
          </a:p>
          <a:p>
            <a:r>
              <a:rPr lang="en-GB">
                <a:solidFill>
                  <a:srgbClr val="FFFFFF">
                    <a:alpha val="60000"/>
                  </a:srgbClr>
                </a:solidFill>
              </a:rPr>
              <a:t>Trees and plants absorb about 35%.</a:t>
            </a:r>
          </a:p>
          <a:p>
            <a:r>
              <a:rPr lang="en-GB">
                <a:solidFill>
                  <a:srgbClr val="FFFFFF">
                    <a:alpha val="60000"/>
                  </a:srgbClr>
                </a:solidFill>
              </a:rPr>
              <a:t>Oceans dissolving the remaining 65% (but warming oceans dissolve less).</a:t>
            </a:r>
          </a:p>
          <a:p>
            <a:r>
              <a:rPr lang="en-GB">
                <a:solidFill>
                  <a:srgbClr val="FFFFFF">
                    <a:alpha val="60000"/>
                  </a:srgbClr>
                </a:solidFill>
              </a:rPr>
              <a:t>If we stopped all CO</a:t>
            </a:r>
            <a:r>
              <a:rPr lang="en-GB" baseline="-25000">
                <a:solidFill>
                  <a:srgbClr val="FFFFFF">
                    <a:alpha val="60000"/>
                  </a:srgbClr>
                </a:solidFill>
              </a:rPr>
              <a:t>2</a:t>
            </a:r>
            <a:r>
              <a:rPr lang="en-GB">
                <a:solidFill>
                  <a:srgbClr val="FFFFFF">
                    <a:alpha val="60000"/>
                  </a:srgbClr>
                </a:solidFill>
              </a:rPr>
              <a:t> output today, half of our carbon debt would still be there in 2148.</a:t>
            </a:r>
          </a:p>
        </p:txBody>
      </p:sp>
    </p:spTree>
    <p:extLst>
      <p:ext uri="{BB962C8B-B14F-4D97-AF65-F5344CB8AC3E}">
        <p14:creationId xmlns:p14="http://schemas.microsoft.com/office/powerpoint/2010/main" val="692084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BEAE1-BA30-19E1-C493-B5FC96CE5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ED826-9ACF-5759-B2EE-E5044CC25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5FFDB-7907-F539-B10A-00AB77FA5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Short term – this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1BCF7-2CDC-F39A-D390-EF5D029D9C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wrap="square" lIns="0" tIns="0" rIns="0" bIns="0" rtlCol="0" anchor="t">
            <a:normAutofit fontScale="92500"/>
          </a:bodyPr>
          <a:lstStyle/>
          <a:p>
            <a:pPr marL="457200" indent="-457200">
              <a:buAutoNum type="arabicPeriod"/>
            </a:pPr>
            <a:r>
              <a:rPr lang="en-GB">
                <a:solidFill>
                  <a:srgbClr val="FFFFFF">
                    <a:alpha val="60000"/>
                  </a:srgbClr>
                </a:solidFill>
                <a:latin typeface="Avenir Next LT Pro"/>
                <a:cs typeface="Segoe UI"/>
              </a:rPr>
              <a:t>Pilot 5 Moon Rabbit projects in schools</a:t>
            </a:r>
          </a:p>
          <a:p>
            <a:pPr marL="457200" indent="-457200">
              <a:buAutoNum type="arabicPeriod"/>
            </a:pPr>
            <a:r>
              <a:rPr lang="en-GB">
                <a:solidFill>
                  <a:srgbClr val="FFFFFF">
                    <a:alpha val="60000"/>
                  </a:srgbClr>
                </a:solidFill>
                <a:latin typeface="Avenir Next LT Pro"/>
                <a:cs typeface="Segoe UI"/>
              </a:rPr>
              <a:t>Create links with industry bodies (</a:t>
            </a:r>
            <a:r>
              <a:rPr lang="en-GB" err="1">
                <a:solidFill>
                  <a:srgbClr val="FFFFFF">
                    <a:alpha val="60000"/>
                  </a:srgbClr>
                </a:solidFill>
                <a:latin typeface="Avenir Next LT Pro"/>
                <a:cs typeface="Segoe UI"/>
              </a:rPr>
              <a:t>eg</a:t>
            </a:r>
            <a:r>
              <a:rPr lang="en-GB">
                <a:solidFill>
                  <a:srgbClr val="FFFFFF">
                    <a:alpha val="60000"/>
                  </a:srgbClr>
                </a:solidFill>
                <a:latin typeface="Avenir Next LT Pro"/>
                <a:cs typeface="Segoe UI"/>
              </a:rPr>
              <a:t> STEM Organisation, MET Office etc)</a:t>
            </a:r>
          </a:p>
          <a:p>
            <a:pPr marL="457200" indent="-457200">
              <a:buAutoNum type="arabicPeriod"/>
            </a:pPr>
            <a:r>
              <a:rPr lang="en-GB">
                <a:solidFill>
                  <a:srgbClr val="FFFFFF">
                    <a:alpha val="60000"/>
                  </a:srgbClr>
                </a:solidFill>
                <a:latin typeface="Avenir Next LT Pro"/>
                <a:cs typeface="Segoe UI"/>
              </a:rPr>
              <a:t>Receive grand for funding</a:t>
            </a:r>
          </a:p>
          <a:p>
            <a:pPr marL="457200" indent="-457200">
              <a:buAutoNum type="arabicPeriod"/>
            </a:pPr>
            <a:r>
              <a:rPr lang="en-GB">
                <a:solidFill>
                  <a:srgbClr val="FFFFFF">
                    <a:alpha val="60000"/>
                  </a:srgbClr>
                </a:solidFill>
                <a:latin typeface="Avenir Next LT Pro"/>
                <a:cs typeface="Segoe UI"/>
              </a:rPr>
              <a:t>Upgrade website from PoC to MVP</a:t>
            </a:r>
          </a:p>
          <a:p>
            <a:pPr marL="457200" indent="-457200">
              <a:buAutoNum type="arabicPeriod"/>
            </a:pPr>
            <a:r>
              <a:rPr lang="en-GB">
                <a:solidFill>
                  <a:srgbClr val="FFFFFF">
                    <a:alpha val="60000"/>
                  </a:srgbClr>
                </a:solidFill>
                <a:latin typeface="Avenir Next LT Pro"/>
                <a:cs typeface="Segoe UI"/>
              </a:rPr>
              <a:t>50 members of community</a:t>
            </a:r>
          </a:p>
          <a:p>
            <a:pPr marL="457200" indent="-457200">
              <a:buAutoNum type="arabicPeriod"/>
            </a:pPr>
            <a:endParaRPr lang="en-GB">
              <a:solidFill>
                <a:srgbClr val="FFFFFF">
                  <a:alpha val="60000"/>
                </a:srgbClr>
              </a:solidFill>
              <a:latin typeface="Avenir Next LT Pro"/>
              <a:cs typeface="Segoe U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4774C0-F33F-C633-B539-EC11A4E7C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/>
              <a:t>Longer Term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D3712-0300-B5EA-1DCA-9379256832D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wrap="square" lIns="0" tIns="0" rIns="0" bIns="0" rtlCol="0" anchor="t">
            <a:normAutofit fontScale="92500"/>
          </a:bodyPr>
          <a:lstStyle/>
          <a:p>
            <a:r>
              <a:rPr lang="en-GB">
                <a:solidFill>
                  <a:srgbClr val="FFFFFF">
                    <a:alpha val="60000"/>
                  </a:srgbClr>
                </a:solidFill>
              </a:rPr>
              <a:t>Moon Rabbit in other countries and continents</a:t>
            </a:r>
          </a:p>
          <a:p>
            <a:r>
              <a:rPr lang="en-GB">
                <a:solidFill>
                  <a:srgbClr val="FFFFFF">
                    <a:alpha val="60000"/>
                  </a:srgbClr>
                </a:solidFill>
              </a:rPr>
              <a:t>Supporting policy change</a:t>
            </a:r>
          </a:p>
          <a:p>
            <a:r>
              <a:rPr lang="en-GB">
                <a:solidFill>
                  <a:srgbClr val="FFFFFF">
                    <a:alpha val="60000"/>
                  </a:srgbClr>
                </a:solidFill>
              </a:rPr>
              <a:t>Global network of Moon Rabbit users</a:t>
            </a:r>
          </a:p>
          <a:p>
            <a:r>
              <a:rPr lang="en-GB">
                <a:solidFill>
                  <a:srgbClr val="FFFFFF">
                    <a:alpha val="60000"/>
                  </a:srgbClr>
                </a:solidFill>
              </a:rPr>
              <a:t>Change vocabulary of debate – </a:t>
            </a:r>
            <a:r>
              <a:rPr lang="en-GB" err="1">
                <a:solidFill>
                  <a:srgbClr val="FFFFFF">
                    <a:alpha val="60000"/>
                  </a:srgbClr>
                </a:solidFill>
              </a:rPr>
              <a:t>eg</a:t>
            </a:r>
            <a:r>
              <a:rPr lang="en-GB">
                <a:solidFill>
                  <a:srgbClr val="FFFFFF">
                    <a:alpha val="60000"/>
                  </a:srgbClr>
                </a:solidFill>
              </a:rPr>
              <a:t> carbon debt, paying our fair share.</a:t>
            </a:r>
          </a:p>
          <a:p>
            <a:endParaRPr lang="en-GB">
              <a:solidFill>
                <a:srgbClr val="FFFFFF">
                  <a:alpha val="60000"/>
                </a:srgbClr>
              </a:solidFill>
            </a:endParaRPr>
          </a:p>
          <a:p>
            <a:endParaRPr lang="en-GB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242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8424EC-9916-B30C-44EB-E932CF643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F1A21-7FD8-6AEA-7C7F-96EC41126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GB"/>
              <a:t>Approach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70E3695-9A7C-937E-D477-CABD115EA8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2167957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336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2CDC47-5F13-6745-7975-3BCA3C800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617B5-749A-19A6-CEA1-B27AC5F52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wrap="square" anchor="ctr">
            <a:normAutofit/>
          </a:bodyPr>
          <a:lstStyle/>
          <a:p>
            <a:r>
              <a:rPr lang="en-GB"/>
              <a:t>Target Audience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666A9DE1-605F-0C78-C717-D13CEA48AE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7220799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4573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FE6543-73FF-5EDC-2B93-D9759C45A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98240-2FA8-579A-5758-A3FBEC6DE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520825"/>
            <a:ext cx="4535487" cy="377983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6400">
                <a:ea typeface="+mj-lt"/>
                <a:cs typeface="+mj-lt"/>
              </a:rPr>
              <a:t>Schools, Colleges and Universities</a:t>
            </a:r>
            <a:endParaRPr lang="en-US" sz="64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0205E53-D75C-4F15-A4A3-21DA0826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2950" y="623661"/>
            <a:ext cx="667800" cy="631474"/>
            <a:chOff x="8069541" y="1262702"/>
            <a:chExt cx="667800" cy="6314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B48C7E5-9699-4FB1-9EEE-581C68629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16993F2-7052-4269-8B81-AC271D2D9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52D58DC7-20C8-4471-BAA7-B296A2AEC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84" y="49771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8E4AABAC-100B-437F-86D3-981412859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261346" y="5733597"/>
            <a:ext cx="1758388" cy="926985"/>
          </a:xfrm>
          <a:custGeom>
            <a:avLst/>
            <a:gdLst>
              <a:gd name="connsiteX0" fmla="*/ 1486881 w 1758388"/>
              <a:gd name="connsiteY0" fmla="*/ 271508 h 926985"/>
              <a:gd name="connsiteX1" fmla="*/ 1758388 w 1758388"/>
              <a:gd name="connsiteY1" fmla="*/ 926985 h 926985"/>
              <a:gd name="connsiteX2" fmla="*/ 1294895 w 1758388"/>
              <a:gd name="connsiteY2" fmla="*/ 926985 h 926985"/>
              <a:gd name="connsiteX3" fmla="*/ 831404 w 1758388"/>
              <a:gd name="connsiteY3" fmla="*/ 463493 h 926985"/>
              <a:gd name="connsiteX4" fmla="*/ 377328 w 1758388"/>
              <a:gd name="connsiteY4" fmla="*/ 833575 h 926985"/>
              <a:gd name="connsiteX5" fmla="*/ 371585 w 1758388"/>
              <a:gd name="connsiteY5" fmla="*/ 890552 h 926985"/>
              <a:gd name="connsiteX6" fmla="*/ 0 w 1758388"/>
              <a:gd name="connsiteY6" fmla="*/ 518968 h 926985"/>
              <a:gd name="connsiteX7" fmla="*/ 16301 w 1758388"/>
              <a:gd name="connsiteY7" fmla="*/ 485129 h 926985"/>
              <a:gd name="connsiteX8" fmla="*/ 831403 w 1758388"/>
              <a:gd name="connsiteY8" fmla="*/ 0 h 926985"/>
              <a:gd name="connsiteX9" fmla="*/ 1486881 w 1758388"/>
              <a:gd name="connsiteY9" fmla="*/ 271508 h 92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8388" h="926985">
                <a:moveTo>
                  <a:pt x="1486881" y="271508"/>
                </a:moveTo>
                <a:cubicBezTo>
                  <a:pt x="1654632" y="439259"/>
                  <a:pt x="1758388" y="671005"/>
                  <a:pt x="1758388" y="926985"/>
                </a:cubicBezTo>
                <a:lnTo>
                  <a:pt x="1294895" y="926985"/>
                </a:lnTo>
                <a:cubicBezTo>
                  <a:pt x="1294895" y="671005"/>
                  <a:pt x="1087383" y="463493"/>
                  <a:pt x="831404" y="463493"/>
                </a:cubicBezTo>
                <a:cubicBezTo>
                  <a:pt x="607421" y="463493"/>
                  <a:pt x="420547" y="622370"/>
                  <a:pt x="377328" y="833575"/>
                </a:cubicBezTo>
                <a:lnTo>
                  <a:pt x="371585" y="890552"/>
                </a:lnTo>
                <a:lnTo>
                  <a:pt x="0" y="518968"/>
                </a:lnTo>
                <a:lnTo>
                  <a:pt x="16301" y="485129"/>
                </a:lnTo>
                <a:cubicBezTo>
                  <a:pt x="173276" y="196165"/>
                  <a:pt x="479432" y="0"/>
                  <a:pt x="831403" y="0"/>
                </a:cubicBezTo>
                <a:cubicBezTo>
                  <a:pt x="1087383" y="0"/>
                  <a:pt x="1319129" y="103757"/>
                  <a:pt x="1486881" y="27150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5400000">
              <a:schemeClr val="accent1">
                <a:lumMod val="40000"/>
                <a:lumOff val="6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: Shape 18">
            <a:extLst>
              <a:ext uri="{FF2B5EF4-FFF2-40B4-BE49-F238E27FC236}">
                <a16:creationId xmlns:a16="http://schemas.microsoft.com/office/drawing/2014/main" id="{1DFD33E0-4D46-4176-BAE2-6AED15231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353363" y="5725768"/>
            <a:ext cx="1728640" cy="1042921"/>
          </a:xfrm>
          <a:custGeom>
            <a:avLst/>
            <a:gdLst>
              <a:gd name="connsiteX0" fmla="*/ 1391304 w 1728640"/>
              <a:gd name="connsiteY0" fmla="*/ 238153 h 1042921"/>
              <a:gd name="connsiteX1" fmla="*/ 1728640 w 1728640"/>
              <a:gd name="connsiteY1" fmla="*/ 1042921 h 1042921"/>
              <a:gd name="connsiteX2" fmla="*/ 1265147 w 1728640"/>
              <a:gd name="connsiteY2" fmla="*/ 1042921 h 1042921"/>
              <a:gd name="connsiteX3" fmla="*/ 801655 w 1728640"/>
              <a:gd name="connsiteY3" fmla="*/ 521461 h 1042921"/>
              <a:gd name="connsiteX4" fmla="*/ 374587 w 1728640"/>
              <a:gd name="connsiteY4" fmla="*/ 839945 h 1042921"/>
              <a:gd name="connsiteX5" fmla="*/ 362576 w 1728640"/>
              <a:gd name="connsiteY5" fmla="*/ 883477 h 1042921"/>
              <a:gd name="connsiteX6" fmla="*/ 0 w 1728640"/>
              <a:gd name="connsiteY6" fmla="*/ 520901 h 1042921"/>
              <a:gd name="connsiteX7" fmla="*/ 32986 w 1728640"/>
              <a:gd name="connsiteY7" fmla="*/ 459814 h 1042921"/>
              <a:gd name="connsiteX8" fmla="*/ 801656 w 1728640"/>
              <a:gd name="connsiteY8" fmla="*/ 0 h 1042921"/>
              <a:gd name="connsiteX9" fmla="*/ 1391304 w 1728640"/>
              <a:gd name="connsiteY9" fmla="*/ 238153 h 104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28640" h="1042921">
                <a:moveTo>
                  <a:pt x="1391304" y="238153"/>
                </a:moveTo>
                <a:cubicBezTo>
                  <a:pt x="1597323" y="429440"/>
                  <a:pt x="1728640" y="718927"/>
                  <a:pt x="1728640" y="1042921"/>
                </a:cubicBezTo>
                <a:lnTo>
                  <a:pt x="1265147" y="1042921"/>
                </a:lnTo>
                <a:cubicBezTo>
                  <a:pt x="1265147" y="754926"/>
                  <a:pt x="1057635" y="521461"/>
                  <a:pt x="801655" y="521461"/>
                </a:cubicBezTo>
                <a:cubicBezTo>
                  <a:pt x="609671" y="521461"/>
                  <a:pt x="444949" y="652785"/>
                  <a:pt x="374587" y="839945"/>
                </a:cubicBezTo>
                <a:lnTo>
                  <a:pt x="362576" y="883477"/>
                </a:lnTo>
                <a:lnTo>
                  <a:pt x="0" y="520901"/>
                </a:lnTo>
                <a:lnTo>
                  <a:pt x="32986" y="459814"/>
                </a:lnTo>
                <a:cubicBezTo>
                  <a:pt x="199571" y="182395"/>
                  <a:pt x="481681" y="0"/>
                  <a:pt x="801656" y="0"/>
                </a:cubicBezTo>
                <a:cubicBezTo>
                  <a:pt x="1025638" y="0"/>
                  <a:pt x="1231066" y="89374"/>
                  <a:pt x="1391304" y="23815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22B5D87-7689-4E7F-B03A-7F803B5DF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872920" y="5836283"/>
            <a:ext cx="107098" cy="46658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93278C4B-368A-8107-665A-9762A3A675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6734158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3676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8E846-C2E5-B0D0-EE09-719464A93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BDC5-F31C-7076-C689-63532F390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Learning Outcomes – no initial skills needed</a:t>
            </a:r>
            <a:br>
              <a:rPr lang="en-GB"/>
            </a:br>
            <a:r>
              <a:rPr lang="en-GB" sz="2200"/>
              <a:t>Participants gain hands-on experience and a broad range of interdisciplinary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6990D-3A3E-1A2B-38DC-160F9340A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 fontScale="70000" lnSpcReduction="20000"/>
          </a:bodyPr>
          <a:lstStyle/>
          <a:p>
            <a:pPr marL="457200" indent="-457200">
              <a:buAutoNum type="arabicPeriod"/>
            </a:pP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Design and engineering through 3D printing</a:t>
            </a:r>
            <a:endParaRPr lang="en-US">
              <a:solidFill>
                <a:srgbClr val="FFFFFF"/>
              </a:solidFill>
              <a:latin typeface="Avenir Next LT Pro"/>
              <a:ea typeface="+mn-lt"/>
              <a:cs typeface="Segoe UI"/>
            </a:endParaRPr>
          </a:p>
          <a:p>
            <a:pPr marL="457200" indent="-457200">
              <a:buAutoNum type="arabicPeriod"/>
            </a:pP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Electronics and construction, learning soldering and assembly of the device</a:t>
            </a:r>
            <a:endParaRPr lang="en-GB">
              <a:solidFill>
                <a:srgbClr val="FFFFFF">
                  <a:alpha val="60000"/>
                </a:srgbClr>
              </a:solidFill>
            </a:endParaRPr>
          </a:p>
          <a:p>
            <a:pPr marL="457200" indent="-457200">
              <a:buAutoNum type="arabicPeriod"/>
            </a:pP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Technical Skills – installing and configuring hardware and software</a:t>
            </a:r>
          </a:p>
          <a:p>
            <a:pPr marL="457200" indent="-457200">
              <a:buAutoNum type="arabicPeriod"/>
            </a:pP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Programming in Python and web design for the CO</a:t>
            </a:r>
            <a:r>
              <a:rPr lang="en-GB" baseline="-25000">
                <a:solidFill>
                  <a:srgbClr val="FFFFFF"/>
                </a:solidFill>
                <a:ea typeface="+mn-lt"/>
                <a:cs typeface="+mn-lt"/>
              </a:rPr>
              <a:t>2</a:t>
            </a: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 capture/web readouts</a:t>
            </a:r>
            <a:endParaRPr lang="en-GB">
              <a:solidFill>
                <a:srgbClr val="FFFFFF">
                  <a:alpha val="60000"/>
                </a:srgbClr>
              </a:solidFill>
            </a:endParaRPr>
          </a:p>
          <a:p>
            <a:pPr marL="457200" indent="-457200">
              <a:buAutoNum type="arabicPeriod"/>
            </a:pP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Accuracy and calibration of CO</a:t>
            </a:r>
            <a:r>
              <a:rPr lang="en-GB" baseline="-25000">
                <a:solidFill>
                  <a:srgbClr val="FFFFFF"/>
                </a:solidFill>
                <a:ea typeface="+mn-lt"/>
                <a:cs typeface="+mn-lt"/>
              </a:rPr>
              <a:t>2</a:t>
            </a: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 measurement (vacuum pumps etc)</a:t>
            </a:r>
            <a:endParaRPr lang="en-US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Environmental awareness and the effect of CO</a:t>
            </a:r>
            <a:r>
              <a:rPr lang="en-GB" baseline="-25000">
                <a:solidFill>
                  <a:srgbClr val="FFFFFF"/>
                </a:solidFill>
                <a:ea typeface="+mn-lt"/>
                <a:cs typeface="+mn-lt"/>
              </a:rPr>
              <a:t>2</a:t>
            </a: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 on temperature and climate</a:t>
            </a:r>
            <a:endParaRPr lang="en-GB">
              <a:solidFill>
                <a:srgbClr val="FFFFFF">
                  <a:alpha val="60000"/>
                </a:srgbClr>
              </a:solidFill>
            </a:endParaRPr>
          </a:p>
          <a:p>
            <a:pPr marL="457200" indent="-457200">
              <a:buAutoNum type="arabicPeriod"/>
            </a:pP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Numeracy and data analysis - applying statistics to interpret collected data meaningfully</a:t>
            </a:r>
            <a:endParaRPr lang="en-GB">
              <a:solidFill>
                <a:srgbClr val="FFFFFF">
                  <a:alpha val="60000"/>
                </a:srgbClr>
              </a:solidFill>
            </a:endParaRPr>
          </a:p>
          <a:p>
            <a:pPr marL="457200" indent="-457200">
              <a:buAutoNum type="arabicPeriod"/>
            </a:pP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Applied Psychology, creating standardised tests (</a:t>
            </a:r>
            <a:r>
              <a:rPr lang="en-GB" err="1">
                <a:solidFill>
                  <a:srgbClr val="FFFFFF"/>
                </a:solidFill>
                <a:ea typeface="+mn-lt"/>
                <a:cs typeface="+mn-lt"/>
              </a:rPr>
              <a:t>eg</a:t>
            </a: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 does student performance or behaviour in the classroom vary with CO</a:t>
            </a:r>
            <a:r>
              <a:rPr lang="en-GB" baseline="-25000">
                <a:solidFill>
                  <a:srgbClr val="FFFFFF"/>
                </a:solidFill>
                <a:ea typeface="+mn-lt"/>
                <a:cs typeface="+mn-lt"/>
              </a:rPr>
              <a:t>2</a:t>
            </a: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 levels?)</a:t>
            </a:r>
            <a:endParaRPr lang="en-GB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 marL="457200" indent="-457200">
              <a:buAutoNum type="arabicPeriod"/>
            </a:pPr>
            <a:endParaRPr lang="en-GB">
              <a:solidFill>
                <a:srgbClr val="FFFFFF">
                  <a:alpha val="60000"/>
                </a:srgbClr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91618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9DBE5-D172-6098-1E9F-9AB89D23D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/>
              <a:t>Examples of other use-cases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D62D5-5599-CE18-6A91-7D318EEC0B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3" y="2677306"/>
            <a:ext cx="5437187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/>
            <a:r>
              <a:rPr lang="en-US" sz="2000"/>
              <a:t>2) Children's </a:t>
            </a:r>
            <a:r>
              <a:rPr lang="en-US" sz="2000" err="1"/>
              <a:t>perfomance</a:t>
            </a:r>
            <a:r>
              <a:rPr lang="en-US" sz="2000"/>
              <a:t>/</a:t>
            </a:r>
            <a:r>
              <a:rPr lang="en-US" sz="2000" err="1"/>
              <a:t>behaviour</a:t>
            </a:r>
            <a:r>
              <a:rPr lang="en-US" sz="2000"/>
              <a:t> in a classroom with high vs low CO</a:t>
            </a:r>
            <a:r>
              <a:rPr lang="en-US" sz="2000" baseline="-25000"/>
              <a:t>2</a:t>
            </a:r>
          </a:p>
          <a:p>
            <a:pPr marL="0"/>
            <a:r>
              <a:rPr lang="en-US" sz="2000"/>
              <a:t>3) Urban versus rural living </a:t>
            </a:r>
          </a:p>
          <a:p>
            <a:pPr marL="0"/>
            <a:r>
              <a:rPr lang="en-US" sz="2000"/>
              <a:t>4) Gas or oil central heating</a:t>
            </a:r>
          </a:p>
          <a:p>
            <a:pPr marL="0"/>
            <a:r>
              <a:rPr lang="en-US" sz="2000"/>
              <a:t>5) Living near an industrial area</a:t>
            </a:r>
          </a:p>
          <a:p>
            <a:pPr marL="0"/>
            <a:r>
              <a:rPr lang="en-US" sz="2000"/>
              <a:t>6) Year-on-year change of CO</a:t>
            </a:r>
            <a:r>
              <a:rPr lang="en-US" sz="2000" baseline="-25000"/>
              <a:t>2</a:t>
            </a:r>
          </a:p>
        </p:txBody>
      </p:sp>
      <p:pic>
        <p:nvPicPr>
          <p:cNvPr id="5" name="Content Placeholder 4" descr="A screenshot of a device&#10;&#10;Description automatically generated">
            <a:extLst>
              <a:ext uri="{FF2B5EF4-FFF2-40B4-BE49-F238E27FC236}">
                <a16:creationId xmlns:a16="http://schemas.microsoft.com/office/drawing/2014/main" id="{C9AB26EF-8CD6-9E6A-1EBC-474C2E15DA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49763" y="549275"/>
            <a:ext cx="2663745" cy="5759450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890C33-200B-F276-9823-BDAE19DEAD08}"/>
              </a:ext>
            </a:extLst>
          </p:cNvPr>
          <p:cNvSpPr txBox="1"/>
          <p:nvPr/>
        </p:nvSpPr>
        <p:spPr>
          <a:xfrm>
            <a:off x="7949852" y="6300592"/>
            <a:ext cx="26701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Phone page</a:t>
            </a:r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4160673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E1FBF1-5F7B-FA29-FFD4-93186C134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30" y="173494"/>
            <a:ext cx="10872372" cy="1573288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r>
              <a:rPr lang="en-US"/>
              <a:t>Proof of concept "global CO</a:t>
            </a:r>
            <a:r>
              <a:rPr lang="en-US" baseline="-25000"/>
              <a:t>2</a:t>
            </a:r>
            <a:r>
              <a:rPr lang="en-US"/>
              <a:t> map showing Moon Rabbit devices" - this will grow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5F7903-4996-7C9E-A8F9-B5AB679E3E7B}"/>
              </a:ext>
            </a:extLst>
          </p:cNvPr>
          <p:cNvSpPr txBox="1"/>
          <p:nvPr/>
        </p:nvSpPr>
        <p:spPr>
          <a:xfrm>
            <a:off x="10423742" y="5559468"/>
            <a:ext cx="14175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&lt;- Giant </a:t>
            </a:r>
            <a:endParaRPr lang="en-US">
              <a:solidFill>
                <a:srgbClr val="FFFFFF"/>
              </a:solidFill>
            </a:endParaRPr>
          </a:p>
          <a:p>
            <a:r>
              <a:rPr lang="en-US" sz="2000">
                <a:solidFill>
                  <a:srgbClr val="FFFFFF"/>
                </a:solidFill>
              </a:rPr>
              <a:t>Anteaters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E20DE-B7FF-59A7-1F09-BEFC63D37541}"/>
              </a:ext>
            </a:extLst>
          </p:cNvPr>
          <p:cNvSpPr txBox="1"/>
          <p:nvPr/>
        </p:nvSpPr>
        <p:spPr>
          <a:xfrm>
            <a:off x="10423743" y="4755715"/>
            <a:ext cx="174111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&lt;- Dinosaurs</a:t>
            </a:r>
          </a:p>
        </p:txBody>
      </p:sp>
      <p:pic>
        <p:nvPicPr>
          <p:cNvPr id="6" name="Content Placeholder 7" descr="A map of europe with white text&#10;&#10;Description automatically generated">
            <a:extLst>
              <a:ext uri="{FF2B5EF4-FFF2-40B4-BE49-F238E27FC236}">
                <a16:creationId xmlns:a16="http://schemas.microsoft.com/office/drawing/2014/main" id="{8702A1DE-D6F0-E3BB-320F-935BCF64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42" y="1946185"/>
            <a:ext cx="9777907" cy="4470227"/>
          </a:xfrm>
          <a:prstGeom prst="rect">
            <a:avLst/>
          </a:prstGeom>
        </p:spPr>
      </p:pic>
      <p:pic>
        <p:nvPicPr>
          <p:cNvPr id="8" name="Content Placeholder 7" descr="A map of the world&#10;&#10;Description automatically generated">
            <a:extLst>
              <a:ext uri="{FF2B5EF4-FFF2-40B4-BE49-F238E27FC236}">
                <a16:creationId xmlns:a16="http://schemas.microsoft.com/office/drawing/2014/main" id="{47DF6688-F461-90B2-FFC6-53088E81A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3817" y="2301088"/>
            <a:ext cx="9794392" cy="4115323"/>
          </a:xfrm>
        </p:spPr>
      </p:pic>
    </p:spTree>
    <p:extLst>
      <p:ext uri="{BB962C8B-B14F-4D97-AF65-F5344CB8AC3E}">
        <p14:creationId xmlns:p14="http://schemas.microsoft.com/office/powerpoint/2010/main" val="46972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6BB0-B1B6-F531-7FEC-BB4BFCD98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59713"/>
            <a:ext cx="11097551" cy="549124"/>
          </a:xfrm>
        </p:spPr>
        <p:txBody>
          <a:bodyPr/>
          <a:lstStyle/>
          <a:p>
            <a:r>
              <a:rPr lang="en-GB"/>
              <a:t>Sharing Weather Data between schools and regions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90BD69-1989-115B-B311-85DE6BBEF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709" y="1140152"/>
            <a:ext cx="5436392" cy="535354"/>
          </a:xfrm>
        </p:spPr>
        <p:txBody>
          <a:bodyPr/>
          <a:lstStyle/>
          <a:p>
            <a:pPr marL="0" indent="0" algn="ctr">
              <a:buNone/>
            </a:pPr>
            <a:r>
              <a:rPr lang="en-GB" cap="none"/>
              <a:t>Like Windy</a:t>
            </a:r>
            <a:endParaRPr lang="en-GB"/>
          </a:p>
        </p:txBody>
      </p:sp>
      <p:pic>
        <p:nvPicPr>
          <p:cNvPr id="10" name="Content Placeholder 9" descr="A screenshot of a weather map&#10;&#10;Description automatically generated">
            <a:extLst>
              <a:ext uri="{FF2B5EF4-FFF2-40B4-BE49-F238E27FC236}">
                <a16:creationId xmlns:a16="http://schemas.microsoft.com/office/drawing/2014/main" id="{7D896837-6273-4AD8-0D1A-4F1C80043E4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r="641" b="57567"/>
          <a:stretch/>
        </p:blipFill>
        <p:spPr>
          <a:xfrm>
            <a:off x="6970915" y="1846585"/>
            <a:ext cx="4283988" cy="3996971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C3DE07-890F-197F-048F-38EBA04238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7AC93E-8BB4-1D18-802B-F49C730A6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770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1B730-C01C-4E63-BDC6-243369432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</a:t>
            </a:r>
            <a:r>
              <a:rPr lang="en-GB" baseline="-25000"/>
              <a:t>2</a:t>
            </a:r>
            <a:r>
              <a:rPr lang="en-GB"/>
              <a:t> use case 1) - Living near a road</a:t>
            </a:r>
          </a:p>
        </p:txBody>
      </p:sp>
      <p:pic>
        <p:nvPicPr>
          <p:cNvPr id="4" name="Content Placeholder 3" descr="A graph showing the amount of carbon dioxide&#10;&#10;Description automatically generated">
            <a:extLst>
              <a:ext uri="{FF2B5EF4-FFF2-40B4-BE49-F238E27FC236}">
                <a16:creationId xmlns:a16="http://schemas.microsoft.com/office/drawing/2014/main" id="{31F83B2C-EA79-E498-89FC-3509529E6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9312" y="1709365"/>
            <a:ext cx="8572500" cy="2762250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310F86-35B3-C273-2771-A76FD78D1581}"/>
              </a:ext>
            </a:extLst>
          </p:cNvPr>
          <p:cNvSpPr txBox="1">
            <a:spLocks/>
          </p:cNvSpPr>
          <p:nvPr/>
        </p:nvSpPr>
        <p:spPr>
          <a:xfrm>
            <a:off x="1803465" y="4555774"/>
            <a:ext cx="8585070" cy="153705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>
                <a:solidFill>
                  <a:srgbClr val="FFFFFF"/>
                </a:solidFill>
                <a:latin typeface="Segoe UI"/>
                <a:ea typeface="+mn-lt"/>
                <a:cs typeface="Segoe UI"/>
              </a:rPr>
              <a:t>I wish I'd had a webcam recording it.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2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9EAA6-41C3-CEE8-C6C7-195B7C1E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F2DC2-BAEC-D027-B37B-C9E34DC05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 fontScale="85000" lnSpcReduction="20000"/>
          </a:bodyPr>
          <a:lstStyle/>
          <a:p>
            <a:r>
              <a:rPr lang="en-GB" err="1">
                <a:solidFill>
                  <a:srgbClr val="FFFFFF">
                    <a:alpha val="60000"/>
                  </a:srgbClr>
                </a:solidFill>
              </a:rPr>
              <a:t>Indroduction</a:t>
            </a:r>
          </a:p>
          <a:p>
            <a:r>
              <a:rPr lang="en-GB">
                <a:solidFill>
                  <a:srgbClr val="FFFFFF">
                    <a:alpha val="60000"/>
                  </a:srgbClr>
                </a:solidFill>
              </a:rPr>
              <a:t>Background</a:t>
            </a:r>
          </a:p>
          <a:p>
            <a:r>
              <a:rPr lang="en-GB">
                <a:solidFill>
                  <a:srgbClr val="FFFFFF">
                    <a:alpha val="60000"/>
                  </a:srgbClr>
                </a:solidFill>
              </a:rPr>
              <a:t>Objectives</a:t>
            </a:r>
          </a:p>
          <a:p>
            <a:r>
              <a:rPr lang="en-GB">
                <a:solidFill>
                  <a:srgbClr val="FFFFFF">
                    <a:alpha val="60000"/>
                  </a:srgbClr>
                </a:solidFill>
              </a:rPr>
              <a:t>Approach</a:t>
            </a:r>
          </a:p>
          <a:p>
            <a:r>
              <a:rPr lang="en-GB">
                <a:solidFill>
                  <a:srgbClr val="FFFFFF">
                    <a:alpha val="60000"/>
                  </a:srgbClr>
                </a:solidFill>
              </a:rPr>
              <a:t>Target Audience</a:t>
            </a:r>
          </a:p>
          <a:p>
            <a:r>
              <a:rPr lang="en-GB">
                <a:solidFill>
                  <a:srgbClr val="FFFFFF">
                    <a:alpha val="60000"/>
                  </a:srgbClr>
                </a:solidFill>
              </a:rPr>
              <a:t>Schools, Colleges and Universities</a:t>
            </a:r>
          </a:p>
          <a:p>
            <a:r>
              <a:rPr lang="en-GB">
                <a:solidFill>
                  <a:srgbClr val="FFFFFF">
                    <a:alpha val="60000"/>
                  </a:srgbClr>
                </a:solidFill>
              </a:rPr>
              <a:t>Learning outcomes</a:t>
            </a:r>
          </a:p>
          <a:p>
            <a:r>
              <a:rPr lang="en-GB">
                <a:solidFill>
                  <a:srgbClr val="FFFFFF">
                    <a:alpha val="60000"/>
                  </a:srgbClr>
                </a:solidFill>
              </a:rPr>
              <a:t>Use-cases</a:t>
            </a:r>
          </a:p>
          <a:p>
            <a:endParaRPr lang="en-GB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69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73E2F-8A8C-5892-9705-8AC7FA9D7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will this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D8B12-6F6A-83AF-F861-AF7068BBE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GB">
                <a:solidFill>
                  <a:srgbClr val="FFFFFF">
                    <a:alpha val="60000"/>
                  </a:srgbClr>
                </a:solidFill>
              </a:rPr>
              <a:t>This is just the first step: getting people involved and informing them.</a:t>
            </a:r>
          </a:p>
          <a:p>
            <a:r>
              <a:rPr lang="en-GB">
                <a:solidFill>
                  <a:srgbClr val="FFFFFF">
                    <a:alpha val="60000"/>
                  </a:srgbClr>
                </a:solidFill>
              </a:rPr>
              <a:t>Next, armed with data, communicate, reach out, spread the word, websites, influencers, social media;</a:t>
            </a:r>
          </a:p>
          <a:p>
            <a:r>
              <a:rPr lang="en-GB">
                <a:solidFill>
                  <a:srgbClr val="FFFFFF">
                    <a:alpha val="60000"/>
                  </a:srgbClr>
                </a:solidFill>
              </a:rPr>
              <a:t>Then write to democratic representatives and directors of companies and institutions influence the debate.</a:t>
            </a:r>
          </a:p>
          <a:p>
            <a:r>
              <a:rPr lang="en-GB">
                <a:solidFill>
                  <a:srgbClr val="FFFFFF">
                    <a:alpha val="60000"/>
                  </a:srgbClr>
                </a:solidFill>
              </a:rPr>
              <a:t>Finally: innovate, tax on emitters, carbon capture, replanting the Sahara or artificially cooling the ocean.</a:t>
            </a:r>
          </a:p>
        </p:txBody>
      </p:sp>
    </p:spTree>
    <p:extLst>
      <p:ext uri="{BB962C8B-B14F-4D97-AF65-F5344CB8AC3E}">
        <p14:creationId xmlns:p14="http://schemas.microsoft.com/office/powerpoint/2010/main" val="3974592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8159-69B2-0350-AA37-70C28ABDF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future done right.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3389F-79E5-7A0F-C0AC-CB0A8C69D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GB">
                <a:solidFill>
                  <a:srgbClr val="FFFFFF">
                    <a:alpha val="60000"/>
                  </a:srgbClr>
                </a:solidFill>
              </a:rPr>
              <a:t>Either way, at the end of this, if we survive, it's a massive economic boom for the winners;</a:t>
            </a:r>
          </a:p>
          <a:p>
            <a:r>
              <a:rPr lang="en-GB">
                <a:solidFill>
                  <a:srgbClr val="FFFFFF">
                    <a:alpha val="60000"/>
                  </a:srgbClr>
                </a:solidFill>
              </a:rPr>
              <a:t>Huge excitement: this is like a space-race for the whole planet.</a:t>
            </a:r>
          </a:p>
          <a:p>
            <a:r>
              <a:rPr lang="en-GB">
                <a:solidFill>
                  <a:srgbClr val="FFFFFF">
                    <a:alpha val="60000"/>
                  </a:srgbClr>
                </a:solidFill>
              </a:rPr>
              <a:t>We're going to just need a lot of new technologies and it's a massive opportunity for everyone, because it's an advance that affects the whole world. </a:t>
            </a:r>
          </a:p>
          <a:p>
            <a:r>
              <a:rPr lang="en-GB">
                <a:solidFill>
                  <a:srgbClr val="FFFFFF">
                    <a:alpha val="60000"/>
                  </a:srgbClr>
                </a:solidFill>
              </a:rPr>
              <a:t>A cleaner Earth could be better Earth.</a:t>
            </a:r>
          </a:p>
        </p:txBody>
      </p:sp>
    </p:spTree>
    <p:extLst>
      <p:ext uri="{BB962C8B-B14F-4D97-AF65-F5344CB8AC3E}">
        <p14:creationId xmlns:p14="http://schemas.microsoft.com/office/powerpoint/2010/main" val="3411742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5980-DC3F-E96E-3C7F-93C176643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call to participate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1CFF-8B38-E84A-E028-56D4AD46A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GB">
                <a:solidFill>
                  <a:srgbClr val="FFFFFF">
                    <a:alpha val="60000"/>
                  </a:srgbClr>
                </a:solidFill>
              </a:rPr>
              <a:t>The Moon Rabbit costs about £125 in parts from the UK to build a bit less if you order from China.  Plus you need to calibrate it.</a:t>
            </a:r>
          </a:p>
          <a:p>
            <a:r>
              <a:rPr lang="en-GB">
                <a:solidFill>
                  <a:srgbClr val="FFFFFF">
                    <a:alpha val="60000"/>
                  </a:srgbClr>
                </a:solidFill>
              </a:rPr>
              <a:t>You can make one </a:t>
            </a:r>
            <a:r>
              <a:rPr lang="en-GB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yourself </a:t>
            </a:r>
            <a:r>
              <a:rPr lang="en-GB">
                <a:solidFill>
                  <a:srgbClr val="FFFFFF">
                    <a:alpha val="60000"/>
                  </a:srgbClr>
                </a:solidFill>
              </a:rPr>
              <a:t>(you'll need a 3D printer and soldering iron).</a:t>
            </a:r>
          </a:p>
          <a:p>
            <a:r>
              <a:rPr lang="en-GB">
                <a:solidFill>
                  <a:srgbClr val="FFFFFF">
                    <a:alpha val="60000"/>
                  </a:srgbClr>
                </a:solidFill>
              </a:rPr>
              <a:t>You'll need a waterproof, outside space with mains supply and Wi-Fi or Network.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405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9351D-EEA7-994D-C0EA-EA2C01E6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2910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1F6E8-89F2-902E-63CB-771C46FC2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B14EA-FB9E-8214-0D88-43EDA0BA6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Moon Rabbit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A6D2F-7170-CAFF-B992-B878E8151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 fontScale="77500" lnSpcReduction="20000"/>
          </a:bodyPr>
          <a:lstStyle/>
          <a:p>
            <a:pPr marL="457200" indent="-457200">
              <a:buAutoNum type="arabicPeriod"/>
            </a:pPr>
            <a:r>
              <a:rPr lang="en-GB" sz="2600">
                <a:solidFill>
                  <a:srgbClr val="FFFFFF">
                    <a:alpha val="60000"/>
                  </a:srgbClr>
                </a:solidFill>
                <a:latin typeface="Avenir Next LT Pro"/>
                <a:cs typeface="Segoe UI"/>
              </a:rPr>
              <a:t>Moon Rabbit is a self-built, dynamic real-time CO</a:t>
            </a:r>
            <a:r>
              <a:rPr lang="en-GB" sz="2600" baseline="-25000">
                <a:solidFill>
                  <a:srgbClr val="FFFFFF">
                    <a:alpha val="60000"/>
                  </a:srgbClr>
                </a:solidFill>
                <a:latin typeface="Avenir Next LT Pro"/>
                <a:cs typeface="Segoe UI"/>
              </a:rPr>
              <a:t>2</a:t>
            </a:r>
            <a:r>
              <a:rPr lang="en-GB" sz="2600">
                <a:solidFill>
                  <a:srgbClr val="FFFFFF">
                    <a:alpha val="60000"/>
                  </a:srgbClr>
                </a:solidFill>
                <a:latin typeface="Avenir Next LT Pro"/>
                <a:cs typeface="Segoe UI"/>
              </a:rPr>
              <a:t> sensor </a:t>
            </a:r>
            <a:r>
              <a:rPr lang="en-GB" sz="260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designed to educate and empower communities worldwide.</a:t>
            </a:r>
            <a:endParaRPr lang="en-GB">
              <a:solidFill>
                <a:srgbClr val="FFFFFF">
                  <a:alpha val="60000"/>
                </a:srgbClr>
              </a:solidFill>
              <a:latin typeface="Avenir Next LT Pro"/>
              <a:cs typeface="Segoe UI"/>
            </a:endParaRPr>
          </a:p>
          <a:p>
            <a:pPr marL="457200" indent="-457200">
              <a:buAutoNum type="arabicPeriod"/>
            </a:pPr>
            <a:r>
              <a:rPr lang="en-GB" sz="260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It captures CO</a:t>
            </a:r>
            <a:r>
              <a:rPr lang="en-GB" sz="2600" baseline="-2500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2</a:t>
            </a:r>
            <a:r>
              <a:rPr lang="en-GB" sz="260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 readings continuously, publishing data both locally—to your mobile device or PC—and globally via an interactive map that can be interactively explored in detail.</a:t>
            </a:r>
          </a:p>
          <a:p>
            <a:pPr marL="457200" indent="-457200">
              <a:buAutoNum type="arabicPeriod"/>
            </a:pPr>
            <a:r>
              <a:rPr lang="en-GB" sz="260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At its core, Moon Rabbit is a programme of self-build, experimentation and self-directed learning, tailored especially for the education community.</a:t>
            </a:r>
            <a:endParaRPr lang="en-GB" sz="2600">
              <a:solidFill>
                <a:srgbClr val="FFFFFF">
                  <a:alpha val="60000"/>
                </a:srgbClr>
              </a:solidFill>
              <a:latin typeface="Avenir Next LT Pro"/>
              <a:cs typeface="Segoe UI"/>
            </a:endParaRPr>
          </a:p>
          <a:p>
            <a:pPr marL="457200" indent="-457200">
              <a:buAutoNum type="arabicPeriod"/>
            </a:pPr>
            <a:r>
              <a:rPr lang="en-GB" sz="260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By enabling students, educators and families to build and deploy their own Moon Rabbit devices, the project fosters environmental awareness and hands-on STEM education.</a:t>
            </a:r>
            <a:endParaRPr lang="en-GB" sz="2600">
              <a:solidFill>
                <a:srgbClr val="FFFFFF">
                  <a:alpha val="60000"/>
                </a:srgbClr>
              </a:solidFill>
              <a:latin typeface="Avenir Next LT Pro"/>
              <a:cs typeface="Segoe UI"/>
            </a:endParaRPr>
          </a:p>
          <a:p>
            <a:pPr marL="457200" indent="-457200">
              <a:buAutoNum type="arabicPeriod"/>
            </a:pPr>
            <a:r>
              <a:rPr lang="en-GB" sz="260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Together, we are building a community-driven, global CO</a:t>
            </a:r>
            <a:r>
              <a:rPr lang="en-GB" sz="2600" baseline="-2500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2</a:t>
            </a:r>
            <a:r>
              <a:rPr lang="en-GB" sz="260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 map to inform, inspire, and help shape a more sustainable future.</a:t>
            </a:r>
            <a:endParaRPr lang="en-GB" sz="2600">
              <a:solidFill>
                <a:srgbClr val="FFFFFF">
                  <a:alpha val="60000"/>
                </a:srgbClr>
              </a:solidFill>
              <a:latin typeface="Avenir Next LT Pro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7084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CA76A-A3A4-42EF-300A-4B561E220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2131C-8D19-1F2A-5BEA-6179BEDD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04" y="192389"/>
            <a:ext cx="11091600" cy="1332000"/>
          </a:xfrm>
        </p:spPr>
        <p:txBody>
          <a:bodyPr/>
          <a:lstStyle/>
          <a:p>
            <a:pPr algn="ctr"/>
            <a:r>
              <a:rPr lang="en-GB" dirty="0"/>
              <a:t>Moon Rabbit</a:t>
            </a:r>
            <a:endParaRPr lang="en-US" dirty="0"/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F337D4DC-4F31-DF07-DCB5-B6EFDE6438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8661516"/>
              </p:ext>
            </p:extLst>
          </p:nvPr>
        </p:nvGraphicFramePr>
        <p:xfrm>
          <a:off x="2740406" y="1611631"/>
          <a:ext cx="4772428" cy="5069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E511F7B4-6C27-5730-6A39-1AA86E4078C9}"/>
              </a:ext>
            </a:extLst>
          </p:cNvPr>
          <p:cNvGrpSpPr/>
          <p:nvPr/>
        </p:nvGrpSpPr>
        <p:grpSpPr>
          <a:xfrm>
            <a:off x="7655087" y="2980222"/>
            <a:ext cx="4124464" cy="3012650"/>
            <a:chOff x="4325649" y="1330566"/>
            <a:chExt cx="7453902" cy="4662306"/>
          </a:xfrm>
        </p:grpSpPr>
        <p:pic>
          <p:nvPicPr>
            <p:cNvPr id="5" name="Content Placeholder 5" descr="A graph with a line going up&#10;&#10;Description automatically generated">
              <a:extLst>
                <a:ext uri="{FF2B5EF4-FFF2-40B4-BE49-F238E27FC236}">
                  <a16:creationId xmlns:a16="http://schemas.microsoft.com/office/drawing/2014/main" id="{08154AE4-A5FB-05E1-140E-3E38A1F6F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25649" y="1330566"/>
              <a:ext cx="7453902" cy="4662306"/>
            </a:xfrm>
            <a:custGeom>
              <a:avLst/>
              <a:gdLst/>
              <a:ahLst/>
              <a:cxnLst/>
              <a:rect l="l" t="t" r="r" b="b"/>
              <a:pathLst>
                <a:path w="5083992" h="2880518">
                  <a:moveTo>
                    <a:pt x="0" y="0"/>
                  </a:moveTo>
                  <a:lnTo>
                    <a:pt x="5083992" y="0"/>
                  </a:lnTo>
                  <a:lnTo>
                    <a:pt x="5083992" y="2880518"/>
                  </a:lnTo>
                  <a:lnTo>
                    <a:pt x="0" y="2880518"/>
                  </a:lnTo>
                  <a:close/>
                </a:path>
              </a:pathLst>
            </a:cu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1D3B129-0E3E-B33A-5BC8-7104238F629A}"/>
                </a:ext>
              </a:extLst>
            </p:cNvPr>
            <p:cNvGrpSpPr/>
            <p:nvPr/>
          </p:nvGrpSpPr>
          <p:grpSpPr>
            <a:xfrm>
              <a:off x="7623422" y="1718591"/>
              <a:ext cx="1168077" cy="1682620"/>
              <a:chOff x="8879478" y="539280"/>
              <a:chExt cx="695793" cy="1234435"/>
            </a:xfrm>
          </p:grpSpPr>
          <p:sp>
            <p:nvSpPr>
              <p:cNvPr id="7" name="Arrow: Striped Right 6">
                <a:extLst>
                  <a:ext uri="{FF2B5EF4-FFF2-40B4-BE49-F238E27FC236}">
                    <a16:creationId xmlns:a16="http://schemas.microsoft.com/office/drawing/2014/main" id="{64212A52-6F84-B5EA-D63E-946AE8FB39CA}"/>
                  </a:ext>
                </a:extLst>
              </p:cNvPr>
              <p:cNvSpPr/>
              <p:nvPr/>
            </p:nvSpPr>
            <p:spPr>
              <a:xfrm rot="2700000">
                <a:off x="9091320" y="1304382"/>
                <a:ext cx="688931" cy="177452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0563A1-D9FD-986F-7497-9EABAE69E2E3}"/>
                  </a:ext>
                </a:extLst>
              </p:cNvPr>
              <p:cNvSpPr txBox="1"/>
              <p:nvPr/>
            </p:nvSpPr>
            <p:spPr>
              <a:xfrm rot="2700000">
                <a:off x="8610157" y="808601"/>
                <a:ext cx="1234435" cy="69579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solidFill>
                      <a:srgbClr val="000000"/>
                    </a:solidFill>
                  </a:rPr>
                  <a:t>Kyoto </a:t>
                </a:r>
              </a:p>
              <a:p>
                <a:r>
                  <a:rPr lang="en-US">
                    <a:solidFill>
                      <a:srgbClr val="000000"/>
                    </a:solidFill>
                  </a:rPr>
                  <a:t>Protocol</a:t>
                </a:r>
                <a:endParaRPr lang="en-US" err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5094781-61E6-DFA2-4635-AC34D400A05A}"/>
                </a:ext>
              </a:extLst>
            </p:cNvPr>
            <p:cNvGrpSpPr/>
            <p:nvPr/>
          </p:nvGrpSpPr>
          <p:grpSpPr>
            <a:xfrm>
              <a:off x="10497537" y="2151643"/>
              <a:ext cx="1168076" cy="1853709"/>
              <a:chOff x="10635813" y="893843"/>
              <a:chExt cx="692611" cy="135849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171836-A004-5C40-53B7-100F7688B2E9}"/>
                  </a:ext>
                </a:extLst>
              </p:cNvPr>
              <p:cNvSpPr txBox="1"/>
              <p:nvPr/>
            </p:nvSpPr>
            <p:spPr>
              <a:xfrm rot="3420000">
                <a:off x="10302873" y="1226783"/>
                <a:ext cx="1358491" cy="69261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>
                    <a:solidFill>
                      <a:srgbClr val="000000"/>
                    </a:solidFill>
                  </a:rPr>
                  <a:t>Paris </a:t>
                </a:r>
                <a:endParaRPr lang="en-US"/>
              </a:p>
              <a:p>
                <a:pPr algn="r"/>
                <a:r>
                  <a:rPr lang="en-US">
                    <a:solidFill>
                      <a:srgbClr val="000000"/>
                    </a:solidFill>
                  </a:rPr>
                  <a:t>Accord</a:t>
                </a:r>
                <a:endParaRPr lang="en-US"/>
              </a:p>
            </p:txBody>
          </p:sp>
          <p:sp>
            <p:nvSpPr>
              <p:cNvPr id="12" name="Arrow: Striped Right 11">
                <a:extLst>
                  <a:ext uri="{FF2B5EF4-FFF2-40B4-BE49-F238E27FC236}">
                    <a16:creationId xmlns:a16="http://schemas.microsoft.com/office/drawing/2014/main" id="{C3762681-29A2-9B70-860A-4F686C4DC1D1}"/>
                  </a:ext>
                </a:extLst>
              </p:cNvPr>
              <p:cNvSpPr/>
              <p:nvPr/>
            </p:nvSpPr>
            <p:spPr>
              <a:xfrm rot="14280000">
                <a:off x="10579060" y="1425191"/>
                <a:ext cx="688931" cy="177452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4" name="Picture 3" descr="A blue graph with white numbers&#10;&#10;AI-generated content may be incorrect.">
            <a:extLst>
              <a:ext uri="{FF2B5EF4-FFF2-40B4-BE49-F238E27FC236}">
                <a16:creationId xmlns:a16="http://schemas.microsoft.com/office/drawing/2014/main" id="{B7E5F340-BDF8-C9CC-E17C-0FB5680B41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80" y="188330"/>
            <a:ext cx="993012" cy="1031594"/>
          </a:xfrm>
          <a:prstGeom prst="rect">
            <a:avLst/>
          </a:prstGeom>
        </p:spPr>
      </p:pic>
      <p:pic>
        <p:nvPicPr>
          <p:cNvPr id="6" name="Picture 5" descr="A black box with a white wire and a pen on a blue surface&#10;&#10;AI-generated content may be incorrect.">
            <a:extLst>
              <a:ext uri="{FF2B5EF4-FFF2-40B4-BE49-F238E27FC236}">
                <a16:creationId xmlns:a16="http://schemas.microsoft.com/office/drawing/2014/main" id="{8ABFE223-9C35-48D8-D945-CD9AE219D4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2744" y="626961"/>
            <a:ext cx="2312916" cy="1842304"/>
          </a:xfrm>
          <a:prstGeom prst="rect">
            <a:avLst/>
          </a:prstGeom>
        </p:spPr>
      </p:pic>
      <p:pic>
        <p:nvPicPr>
          <p:cNvPr id="15" name="Content Placeholder 4" descr="A screenshot of a device&#10;&#10;Description automatically generated">
            <a:extLst>
              <a:ext uri="{FF2B5EF4-FFF2-40B4-BE49-F238E27FC236}">
                <a16:creationId xmlns:a16="http://schemas.microsoft.com/office/drawing/2014/main" id="{03F845A5-3138-E753-C58A-559BE62643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953" y="1610286"/>
            <a:ext cx="2306859" cy="4997451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347FC1-D88A-CFDA-7F4F-0342F9CE3FA1}"/>
              </a:ext>
            </a:extLst>
          </p:cNvPr>
          <p:cNvSpPr txBox="1"/>
          <p:nvPr/>
        </p:nvSpPr>
        <p:spPr>
          <a:xfrm>
            <a:off x="8081058" y="3904526"/>
            <a:ext cx="146998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Atmospheric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</a:t>
            </a:r>
            <a:r>
              <a:rPr lang="en-GB" sz="4000" baseline="-250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79811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7D5A1-0088-60BB-BC8D-DBC928CA5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412" y="549275"/>
            <a:ext cx="5437185" cy="1997855"/>
          </a:xfrm>
        </p:spPr>
        <p:txBody>
          <a:bodyPr wrap="square" anchor="b">
            <a:normAutofit/>
          </a:bodyPr>
          <a:lstStyle/>
          <a:p>
            <a:r>
              <a:rPr lang="en-GB"/>
              <a:t>Moon Rabbit</a:t>
            </a:r>
          </a:p>
        </p:txBody>
      </p:sp>
      <p:pic>
        <p:nvPicPr>
          <p:cNvPr id="6" name="Content Placeholder 5" descr="A black box with a white cord plugged into it&#10;&#10;Description automatically generated">
            <a:extLst>
              <a:ext uri="{FF2B5EF4-FFF2-40B4-BE49-F238E27FC236}">
                <a16:creationId xmlns:a16="http://schemas.microsoft.com/office/drawing/2014/main" id="{AD388DC5-D719-7141-B3AA-57D201477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41" r="321" b="18297"/>
          <a:stretch/>
        </p:blipFill>
        <p:spPr>
          <a:xfrm>
            <a:off x="956915" y="549275"/>
            <a:ext cx="4285038" cy="5759450"/>
          </a:xfrm>
          <a:custGeom>
            <a:avLst/>
            <a:gdLst/>
            <a:ahLst/>
            <a:cxnLst/>
            <a:rect l="l" t="t" r="r" b="b"/>
            <a:pathLst>
              <a:path w="5092062" h="5759450">
                <a:moveTo>
                  <a:pt x="0" y="0"/>
                </a:moveTo>
                <a:lnTo>
                  <a:pt x="5092062" y="0"/>
                </a:lnTo>
                <a:lnTo>
                  <a:pt x="509206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52" name="Content Placeholder 9">
            <a:extLst>
              <a:ext uri="{FF2B5EF4-FFF2-40B4-BE49-F238E27FC236}">
                <a16:creationId xmlns:a16="http://schemas.microsoft.com/office/drawing/2014/main" id="{7C1F23BD-C72D-706B-A675-7D998054D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410" y="2677306"/>
            <a:ext cx="5437187" cy="3415519"/>
          </a:xfrm>
        </p:spPr>
        <p:txBody>
          <a:bodyPr anchor="t">
            <a:normAutofit lnSpcReduction="10000"/>
          </a:bodyPr>
          <a:lstStyle/>
          <a:p>
            <a:r>
              <a:rPr lang="en-US" sz="2000">
                <a:solidFill>
                  <a:srgbClr val="FFFFFF"/>
                </a:solidFill>
              </a:rPr>
              <a:t>The Moon Rabbit legend is a popular part of local folklore throughout Asia. It may be found in diverse cultures in China, Japan, Korea, Sri Lanka, Cambodia, Thailand, Vietnam, Myanmar and even Mexico. </a:t>
            </a:r>
            <a:endParaRPr lang="en-US" sz="200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Stories are told about the brave rabbit that was rewarded and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honoured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for his courage and can now be seen on the moon.</a:t>
            </a:r>
          </a:p>
          <a:p>
            <a:r>
              <a:rPr lang="en-US" sz="2000">
                <a:solidFill>
                  <a:srgbClr val="FFFFFF"/>
                </a:solidFill>
              </a:rPr>
              <a:t>That's 4 billion potential climate supporters.</a:t>
            </a:r>
          </a:p>
        </p:txBody>
      </p:sp>
    </p:spTree>
    <p:extLst>
      <p:ext uri="{BB962C8B-B14F-4D97-AF65-F5344CB8AC3E}">
        <p14:creationId xmlns:p14="http://schemas.microsoft.com/office/powerpoint/2010/main" val="311717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6A22EFF-1FE0-4FE3-9E48-97A8F0CD8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8343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963BE5-DC9A-E36F-1A17-5DEDD51B6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local CO</a:t>
            </a:r>
            <a:r>
              <a:rPr lang="en-US" kern="1200" baseline="-250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dashboard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8637F87-B6EB-40C5-B051-5F099460B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6A2C745-1D4F-BCC4-91E9-3D99E2201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46"/>
          <a:stretch/>
        </p:blipFill>
        <p:spPr>
          <a:xfrm>
            <a:off x="323609" y="1534439"/>
            <a:ext cx="11218796" cy="5323630"/>
          </a:xfrm>
          <a:custGeom>
            <a:avLst/>
            <a:gdLst/>
            <a:ahLst/>
            <a:cxnLst/>
            <a:rect l="l" t="t" r="r" b="b"/>
            <a:pathLst>
              <a:path w="12192000" h="4774564">
                <a:moveTo>
                  <a:pt x="0" y="0"/>
                </a:moveTo>
                <a:lnTo>
                  <a:pt x="12192000" y="0"/>
                </a:lnTo>
                <a:lnTo>
                  <a:pt x="12192000" y="4774564"/>
                </a:lnTo>
                <a:lnTo>
                  <a:pt x="0" y="477456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4580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6670-1272-BC4D-18FD-1D8204300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9845211" cy="66717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500"/>
              <a:t>Background</a:t>
            </a:r>
            <a:br>
              <a:rPr lang="en-US" sz="4500"/>
            </a:br>
            <a:r>
              <a:rPr lang="en-US" sz="2700" i="1"/>
              <a:t>- CO</a:t>
            </a:r>
            <a:r>
              <a:rPr lang="en-US" sz="2700" i="1" baseline="-25000"/>
              <a:t>2 </a:t>
            </a:r>
            <a:r>
              <a:rPr lang="en-US" sz="2700" i="1"/>
              <a:t>Concentration for last 65 years</a:t>
            </a:r>
          </a:p>
        </p:txBody>
      </p:sp>
      <p:pic>
        <p:nvPicPr>
          <p:cNvPr id="6" name="Content Placeholder 5" descr="A graph with a line going up&#10;&#10;Description automatically generated">
            <a:extLst>
              <a:ext uri="{FF2B5EF4-FFF2-40B4-BE49-F238E27FC236}">
                <a16:creationId xmlns:a16="http://schemas.microsoft.com/office/drawing/2014/main" id="{DA8E5D23-C1C7-6BF4-022C-EED068CC7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5649" y="1330566"/>
            <a:ext cx="7453902" cy="4662306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169F65-C964-E23E-4B17-74D997E2C9CC}"/>
              </a:ext>
            </a:extLst>
          </p:cNvPr>
          <p:cNvSpPr txBox="1"/>
          <p:nvPr/>
        </p:nvSpPr>
        <p:spPr>
          <a:xfrm>
            <a:off x="550863" y="1336139"/>
            <a:ext cx="3575593" cy="4650584"/>
          </a:xfrm>
          <a:prstGeom prst="rect">
            <a:avLst/>
          </a:prstGeom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342900" indent="-285750">
              <a:lnSpc>
                <a:spcPct val="110000"/>
              </a:lnSpc>
              <a:spcAft>
                <a:spcPts val="800"/>
              </a:spcAft>
              <a:buFont typeface="Arial"/>
              <a:buChar char="•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From Mauna Loa Observatory in Hawaii from 1958 to 2023.</a:t>
            </a:r>
          </a:p>
          <a:p>
            <a:pPr marL="342900" indent="-285750">
              <a:lnSpc>
                <a:spcPct val="110000"/>
              </a:lnSpc>
              <a:spcAft>
                <a:spcPts val="800"/>
              </a:spcAft>
              <a:buFont typeface="Arial"/>
              <a:buChar char="•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Concentration in parts per million (ppm).</a:t>
            </a:r>
          </a:p>
          <a:p>
            <a:pPr marL="800100" lvl="1" indent="-285750">
              <a:lnSpc>
                <a:spcPct val="110000"/>
              </a:lnSpc>
              <a:spcAft>
                <a:spcPts val="800"/>
              </a:spcAft>
              <a:buFont typeface="Courier New"/>
              <a:buChar char="o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Seasonal variations about 8 ppm.</a:t>
            </a:r>
            <a:endParaRPr lang="en-US" sz="2000">
              <a:solidFill>
                <a:srgbClr val="FFFFFF">
                  <a:alpha val="60000"/>
                </a:srgbClr>
              </a:solidFill>
            </a:endParaRPr>
          </a:p>
          <a:p>
            <a:pPr marL="800100" lvl="1" indent="-285750">
              <a:lnSpc>
                <a:spcPct val="110000"/>
              </a:lnSpc>
              <a:spcAft>
                <a:spcPts val="800"/>
              </a:spcAft>
              <a:buFont typeface="Courier New"/>
              <a:buChar char="o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Annual growth about 2 ppm.</a:t>
            </a:r>
          </a:p>
          <a:p>
            <a:pPr marL="342900" indent="-285750">
              <a:lnSpc>
                <a:spcPct val="110000"/>
              </a:lnSpc>
              <a:spcAft>
                <a:spcPts val="800"/>
              </a:spcAft>
              <a:buFont typeface="Arial"/>
              <a:buChar char="•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LATEST MEASUREMENT (NASA): </a:t>
            </a:r>
            <a:endParaRPr lang="en-US" sz="2400">
              <a:solidFill>
                <a:schemeClr val="tx1">
                  <a:alpha val="60000"/>
                </a:schemeClr>
              </a:solidFill>
            </a:endParaRPr>
          </a:p>
          <a:p>
            <a:pPr marL="342900" indent="-285750">
              <a:lnSpc>
                <a:spcPct val="110000"/>
              </a:lnSpc>
              <a:spcAft>
                <a:spcPts val="800"/>
              </a:spcAft>
              <a:buFont typeface="Arial"/>
              <a:buChar char="•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June 2024​: </a:t>
            </a:r>
            <a:r>
              <a:rPr lang="en-US" sz="2000" b="1">
                <a:solidFill>
                  <a:schemeClr val="tx1">
                    <a:alpha val="60000"/>
                  </a:schemeClr>
                </a:solidFill>
              </a:rPr>
              <a:t>426.9 ppm. 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The highest ever.</a:t>
            </a:r>
            <a:endParaRPr lang="en-US" sz="2000" b="1">
              <a:solidFill>
                <a:schemeClr val="tx1">
                  <a:alpha val="6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BA73CFA-BF4C-BCC9-F864-D9ACEA1E009E}"/>
              </a:ext>
            </a:extLst>
          </p:cNvPr>
          <p:cNvGrpSpPr/>
          <p:nvPr/>
        </p:nvGrpSpPr>
        <p:grpSpPr>
          <a:xfrm>
            <a:off x="7748076" y="2369805"/>
            <a:ext cx="1085041" cy="2112005"/>
            <a:chOff x="8953736" y="1017035"/>
            <a:chExt cx="646331" cy="1549447"/>
          </a:xfrm>
        </p:grpSpPr>
        <p:sp>
          <p:nvSpPr>
            <p:cNvPr id="3" name="Arrow: Striped Right 2">
              <a:extLst>
                <a:ext uri="{FF2B5EF4-FFF2-40B4-BE49-F238E27FC236}">
                  <a16:creationId xmlns:a16="http://schemas.microsoft.com/office/drawing/2014/main" id="{2A61E8C4-D1E4-096F-DD2B-7284D7C0FF30}"/>
                </a:ext>
              </a:extLst>
            </p:cNvPr>
            <p:cNvSpPr/>
            <p:nvPr/>
          </p:nvSpPr>
          <p:spPr>
            <a:xfrm rot="2700000">
              <a:off x="9060492" y="1272775"/>
              <a:ext cx="688931" cy="177452"/>
            </a:xfrm>
            <a:prstGeom prst="strip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D2EABB7-74E8-3C52-CD11-B34874417DBE}"/>
                </a:ext>
              </a:extLst>
            </p:cNvPr>
            <p:cNvSpPr txBox="1"/>
            <p:nvPr/>
          </p:nvSpPr>
          <p:spPr>
            <a:xfrm rot="2700000">
              <a:off x="8599452" y="1565867"/>
              <a:ext cx="135489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</a:rPr>
                <a:t>Kyoto </a:t>
              </a:r>
            </a:p>
            <a:p>
              <a:r>
                <a:rPr lang="en-US">
                  <a:solidFill>
                    <a:srgbClr val="000000"/>
                  </a:solidFill>
                </a:rPr>
                <a:t>Protocol</a:t>
              </a:r>
              <a:endParaRPr lang="en-US" err="1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CCBB5F-8626-B823-9210-77728136DB99}"/>
              </a:ext>
            </a:extLst>
          </p:cNvPr>
          <p:cNvGrpSpPr/>
          <p:nvPr/>
        </p:nvGrpSpPr>
        <p:grpSpPr>
          <a:xfrm>
            <a:off x="10027156" y="2642609"/>
            <a:ext cx="1090026" cy="1868096"/>
            <a:chOff x="10356897" y="1253647"/>
            <a:chExt cx="646331" cy="136903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1FB1F5-8FC4-A803-37ED-61B581FE6C0E}"/>
                </a:ext>
              </a:extLst>
            </p:cNvPr>
            <p:cNvSpPr txBox="1"/>
            <p:nvPr/>
          </p:nvSpPr>
          <p:spPr>
            <a:xfrm rot="3420000">
              <a:off x="10153969" y="1773422"/>
              <a:ext cx="1052187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</a:rPr>
                <a:t>Paris </a:t>
              </a:r>
              <a:endParaRPr lang="en-US"/>
            </a:p>
            <a:p>
              <a:r>
                <a:rPr lang="en-US">
                  <a:solidFill>
                    <a:srgbClr val="000000"/>
                  </a:solidFill>
                </a:rPr>
                <a:t>Accord</a:t>
              </a:r>
              <a:endParaRPr lang="en-US"/>
            </a:p>
          </p:txBody>
        </p:sp>
        <p:sp>
          <p:nvSpPr>
            <p:cNvPr id="11" name="Arrow: Striped Right 10">
              <a:extLst>
                <a:ext uri="{FF2B5EF4-FFF2-40B4-BE49-F238E27FC236}">
                  <a16:creationId xmlns:a16="http://schemas.microsoft.com/office/drawing/2014/main" id="{293913B0-34C5-97E3-EEFF-1A168E4EEB57}"/>
                </a:ext>
              </a:extLst>
            </p:cNvPr>
            <p:cNvSpPr/>
            <p:nvPr/>
          </p:nvSpPr>
          <p:spPr>
            <a:xfrm rot="14280000">
              <a:off x="10517687" y="1509387"/>
              <a:ext cx="688931" cy="177452"/>
            </a:xfrm>
            <a:prstGeom prst="strip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172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C1EAE-844F-181F-765F-62909B814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GB" sz="4000"/>
              <a:t>Background</a:t>
            </a:r>
            <a:br>
              <a:rPr lang="en-GB" sz="4000"/>
            </a:br>
            <a:r>
              <a:rPr lang="en-GB" sz="2400" i="1"/>
              <a:t>- 1896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F67FAADE-B2F2-3DFD-887A-B908DC36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Swedish Professor </a:t>
            </a:r>
            <a:r>
              <a:rPr lang="en-US" b="1">
                <a:solidFill>
                  <a:srgbClr val="FFFFFF"/>
                </a:solidFill>
              </a:rPr>
              <a:t>Svante Arrhenius</a:t>
            </a:r>
            <a:r>
              <a:rPr lang="en-US">
                <a:solidFill>
                  <a:srgbClr val="FFFFFF"/>
                </a:solidFill>
              </a:rPr>
              <a:t> published his epoch-defining paper:</a:t>
            </a:r>
            <a:endParaRPr lang="en-US">
              <a:solidFill>
                <a:srgbClr val="FFFFFF">
                  <a:alpha val="60000"/>
                </a:srgbClr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“</a:t>
            </a:r>
            <a:r>
              <a:rPr lang="en-US" i="1">
                <a:solidFill>
                  <a:srgbClr val="FFFFFF"/>
                </a:solidFill>
              </a:rPr>
              <a:t>On the influence of Carbonic Acid in the Air upon the Temperature of the Ground</a:t>
            </a:r>
            <a:r>
              <a:rPr lang="en-US">
                <a:solidFill>
                  <a:srgbClr val="FFFFFF"/>
                </a:solidFill>
              </a:rPr>
              <a:t>”.</a:t>
            </a:r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4" name="Content Placeholder 3" descr="A close-up of a magazine&#10;&#10;Description automatically generated">
            <a:extLst>
              <a:ext uri="{FF2B5EF4-FFF2-40B4-BE49-F238E27FC236}">
                <a16:creationId xmlns:a16="http://schemas.microsoft.com/office/drawing/2014/main" id="{926C94A1-BECC-14F0-AF47-5890E8393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" b="1"/>
          <a:stretch/>
        </p:blipFill>
        <p:spPr>
          <a:xfrm>
            <a:off x="4743451" y="549275"/>
            <a:ext cx="6897687" cy="5759451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57689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D5386-2731-32A4-F3A8-D13738E0A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10430-6436-55A9-3DD3-9647AD72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394946"/>
            <a:ext cx="11091600" cy="791849"/>
          </a:xfrm>
        </p:spPr>
        <p:txBody>
          <a:bodyPr/>
          <a:lstStyle/>
          <a:p>
            <a:r>
              <a:rPr lang="en-GB"/>
              <a:t>Recent global temperatures</a:t>
            </a:r>
          </a:p>
        </p:txBody>
      </p:sp>
      <p:pic>
        <p:nvPicPr>
          <p:cNvPr id="6" name="Content Placeholder 5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4AF97BD4-AF8C-B159-B9F5-BC8056321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618" y="1712367"/>
            <a:ext cx="8683146" cy="4029727"/>
          </a:xfrm>
        </p:spPr>
      </p:pic>
    </p:spTree>
    <p:extLst>
      <p:ext uri="{BB962C8B-B14F-4D97-AF65-F5344CB8AC3E}">
        <p14:creationId xmlns:p14="http://schemas.microsoft.com/office/powerpoint/2010/main" val="302197933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3DFloatVTI</vt:lpstr>
      <vt:lpstr>Climate change and the Moon Rabbit     </vt:lpstr>
      <vt:lpstr>Contents</vt:lpstr>
      <vt:lpstr>Moon Rabbit Intro</vt:lpstr>
      <vt:lpstr>Moon Rabbit</vt:lpstr>
      <vt:lpstr>Moon Rabbit</vt:lpstr>
      <vt:lpstr>A local CO2dashboard</vt:lpstr>
      <vt:lpstr>Background - CO2 Concentration for last 65 years</vt:lpstr>
      <vt:lpstr>Background - 1896</vt:lpstr>
      <vt:lpstr>Recent global temperatures</vt:lpstr>
      <vt:lpstr>The half-life of CO2 is 120 years.</vt:lpstr>
      <vt:lpstr>Objectives</vt:lpstr>
      <vt:lpstr>Approach</vt:lpstr>
      <vt:lpstr>Target Audience</vt:lpstr>
      <vt:lpstr>Schools, Colleges and Universities</vt:lpstr>
      <vt:lpstr>Learning Outcomes – no initial skills needed Participants gain hands-on experience and a broad range of interdisciplinary skills</vt:lpstr>
      <vt:lpstr>Examples of other use-cases</vt:lpstr>
      <vt:lpstr>Proof of concept "global CO2 map showing Moon Rabbit devices" - this will grow</vt:lpstr>
      <vt:lpstr>Sharing Weather Data between schools and regions</vt:lpstr>
      <vt:lpstr>CO2 use case 1) - Living near a road</vt:lpstr>
      <vt:lpstr>How will this help?</vt:lpstr>
      <vt:lpstr>The future done right.</vt:lpstr>
      <vt:lpstr>A call to participate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89</cp:revision>
  <dcterms:created xsi:type="dcterms:W3CDTF">2024-04-21T14:51:30Z</dcterms:created>
  <dcterms:modified xsi:type="dcterms:W3CDTF">2025-04-20T14:05:40Z</dcterms:modified>
</cp:coreProperties>
</file>